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32" r:id="rId2"/>
    <p:sldId id="383" r:id="rId3"/>
    <p:sldId id="307" r:id="rId4"/>
    <p:sldId id="360" r:id="rId5"/>
    <p:sldId id="361" r:id="rId6"/>
    <p:sldId id="362" r:id="rId7"/>
    <p:sldId id="363" r:id="rId8"/>
    <p:sldId id="384" r:id="rId9"/>
    <p:sldId id="364" r:id="rId10"/>
    <p:sldId id="365" r:id="rId11"/>
    <p:sldId id="366" r:id="rId12"/>
    <p:sldId id="368" r:id="rId13"/>
    <p:sldId id="372" r:id="rId14"/>
    <p:sldId id="369" r:id="rId15"/>
    <p:sldId id="370" r:id="rId16"/>
    <p:sldId id="371" r:id="rId17"/>
    <p:sldId id="367" r:id="rId18"/>
    <p:sldId id="382" r:id="rId19"/>
    <p:sldId id="373" r:id="rId20"/>
    <p:sldId id="381" r:id="rId21"/>
    <p:sldId id="374" r:id="rId22"/>
    <p:sldId id="380" r:id="rId23"/>
    <p:sldId id="377" r:id="rId24"/>
    <p:sldId id="376" r:id="rId25"/>
    <p:sldId id="378" r:id="rId26"/>
    <p:sldId id="379" r:id="rId27"/>
    <p:sldId id="385" r:id="rId28"/>
    <p:sldId id="387" r:id="rId29"/>
    <p:sldId id="386" r:id="rId30"/>
    <p:sldId id="389" r:id="rId31"/>
    <p:sldId id="390" r:id="rId32"/>
    <p:sldId id="284" r:id="rId33"/>
    <p:sldId id="447" r:id="rId34"/>
    <p:sldId id="729" r:id="rId35"/>
    <p:sldId id="286" r:id="rId36"/>
    <p:sldId id="285" r:id="rId37"/>
    <p:sldId id="731" r:id="rId38"/>
    <p:sldId id="736" r:id="rId39"/>
    <p:sldId id="738" r:id="rId40"/>
    <p:sldId id="739" r:id="rId41"/>
    <p:sldId id="733" r:id="rId42"/>
    <p:sldId id="741" r:id="rId43"/>
    <p:sldId id="742" r:id="rId44"/>
    <p:sldId id="257" r:id="rId45"/>
    <p:sldId id="740" r:id="rId46"/>
    <p:sldId id="278" r:id="rId47"/>
    <p:sldId id="279" r:id="rId48"/>
    <p:sldId id="280" r:id="rId49"/>
    <p:sldId id="294" r:id="rId50"/>
    <p:sldId id="295" r:id="rId51"/>
    <p:sldId id="281" r:id="rId52"/>
    <p:sldId id="290" r:id="rId53"/>
    <p:sldId id="296" r:id="rId54"/>
    <p:sldId id="289" r:id="rId55"/>
    <p:sldId id="292" r:id="rId56"/>
    <p:sldId id="305" r:id="rId57"/>
    <p:sldId id="391" r:id="rId58"/>
    <p:sldId id="328" r:id="rId59"/>
    <p:sldId id="31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A23EE0-32DE-438D-A92C-440168334845}" v="26" dt="2023-10-12T06:51:14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Cronin (Castleknock CC)" userId="1133eb06-b42f-4d53-a5b9-e0c87f19a2f2" providerId="ADAL" clId="{46A23EE0-32DE-438D-A92C-440168334845}"/>
    <pc:docChg chg="undo custSel addSld delSld modSld sldOrd">
      <pc:chgData name="John Cronin (Castleknock CC)" userId="1133eb06-b42f-4d53-a5b9-e0c87f19a2f2" providerId="ADAL" clId="{46A23EE0-32DE-438D-A92C-440168334845}" dt="2023-10-15T08:45:12.842" v="489" actId="2696"/>
      <pc:docMkLst>
        <pc:docMk/>
      </pc:docMkLst>
      <pc:sldChg chg="delSp add setBg delDesignElem">
        <pc:chgData name="John Cronin (Castleknock CC)" userId="1133eb06-b42f-4d53-a5b9-e0c87f19a2f2" providerId="ADAL" clId="{46A23EE0-32DE-438D-A92C-440168334845}" dt="2023-10-11T19:14:25.858" v="341"/>
        <pc:sldMkLst>
          <pc:docMk/>
          <pc:sldMk cId="3596354869" sldId="257"/>
        </pc:sldMkLst>
        <pc:spChg chg="del">
          <ac:chgData name="John Cronin (Castleknock CC)" userId="1133eb06-b42f-4d53-a5b9-e0c87f19a2f2" providerId="ADAL" clId="{46A23EE0-32DE-438D-A92C-440168334845}" dt="2023-10-11T19:14:25.858" v="341"/>
          <ac:spMkLst>
            <pc:docMk/>
            <pc:sldMk cId="3596354869" sldId="257"/>
            <ac:spMk id="10" creationId="{C1DD1A8A-57D5-4A81-AD04-532B043C5611}"/>
          </ac:spMkLst>
        </pc:spChg>
        <pc:spChg chg="del">
          <ac:chgData name="John Cronin (Castleknock CC)" userId="1133eb06-b42f-4d53-a5b9-e0c87f19a2f2" providerId="ADAL" clId="{46A23EE0-32DE-438D-A92C-440168334845}" dt="2023-10-11T19:14:25.858" v="341"/>
          <ac:spMkLst>
            <pc:docMk/>
            <pc:sldMk cId="3596354869" sldId="257"/>
            <ac:spMk id="12" creationId="{007891EC-4501-44ED-A8C8-B11B6DB767AB}"/>
          </ac:spMkLst>
        </pc:spChg>
      </pc:sldChg>
      <pc:sldChg chg="addSp modSp add mod setBg addAnim modAnim">
        <pc:chgData name="John Cronin (Castleknock CC)" userId="1133eb06-b42f-4d53-a5b9-e0c87f19a2f2" providerId="ADAL" clId="{46A23EE0-32DE-438D-A92C-440168334845}" dt="2023-10-11T19:18:20.165" v="357" actId="2711"/>
        <pc:sldMkLst>
          <pc:docMk/>
          <pc:sldMk cId="2131568492" sldId="278"/>
        </pc:sldMkLst>
        <pc:spChg chg="mod">
          <ac:chgData name="John Cronin (Castleknock CC)" userId="1133eb06-b42f-4d53-a5b9-e0c87f19a2f2" providerId="ADAL" clId="{46A23EE0-32DE-438D-A92C-440168334845}" dt="2023-10-11T19:18:16.055" v="356" actId="122"/>
          <ac:spMkLst>
            <pc:docMk/>
            <pc:sldMk cId="2131568492" sldId="278"/>
            <ac:spMk id="2" creationId="{516860D9-9D47-C0BB-B2B4-4B6F2B36CFCC}"/>
          </ac:spMkLst>
        </pc:spChg>
        <pc:spChg chg="mod">
          <ac:chgData name="John Cronin (Castleknock CC)" userId="1133eb06-b42f-4d53-a5b9-e0c87f19a2f2" providerId="ADAL" clId="{46A23EE0-32DE-438D-A92C-440168334845}" dt="2023-10-11T19:18:20.165" v="357" actId="2711"/>
          <ac:spMkLst>
            <pc:docMk/>
            <pc:sldMk cId="2131568492" sldId="278"/>
            <ac:spMk id="3" creationId="{86C1060B-300F-3CE3-E5AA-D8E29791C960}"/>
          </ac:spMkLst>
        </pc:spChg>
        <pc:spChg chg="add">
          <ac:chgData name="John Cronin (Castleknock CC)" userId="1133eb06-b42f-4d53-a5b9-e0c87f19a2f2" providerId="ADAL" clId="{46A23EE0-32DE-438D-A92C-440168334845}" dt="2023-10-11T19:17:56.933" v="349" actId="26606"/>
          <ac:spMkLst>
            <pc:docMk/>
            <pc:sldMk cId="2131568492" sldId="278"/>
            <ac:spMk id="9" creationId="{32E62931-8EB4-42BB-BAAB-D8757BE66D8E}"/>
          </ac:spMkLst>
        </pc:spChg>
        <pc:picChg chg="add">
          <ac:chgData name="John Cronin (Castleknock CC)" userId="1133eb06-b42f-4d53-a5b9-e0c87f19a2f2" providerId="ADAL" clId="{46A23EE0-32DE-438D-A92C-440168334845}" dt="2023-10-11T19:17:56.933" v="349" actId="26606"/>
          <ac:picMkLst>
            <pc:docMk/>
            <pc:sldMk cId="2131568492" sldId="278"/>
            <ac:picMk id="5" creationId="{569BA783-2189-557F-8277-1EF464BB3C7B}"/>
          </ac:picMkLst>
        </pc:picChg>
      </pc:sldChg>
      <pc:sldChg chg="addSp modSp add mod setBg">
        <pc:chgData name="John Cronin (Castleknock CC)" userId="1133eb06-b42f-4d53-a5b9-e0c87f19a2f2" providerId="ADAL" clId="{46A23EE0-32DE-438D-A92C-440168334845}" dt="2023-10-11T19:18:29.637" v="358" actId="26606"/>
        <pc:sldMkLst>
          <pc:docMk/>
          <pc:sldMk cId="3855531800" sldId="279"/>
        </pc:sldMkLst>
        <pc:spChg chg="mod ord">
          <ac:chgData name="John Cronin (Castleknock CC)" userId="1133eb06-b42f-4d53-a5b9-e0c87f19a2f2" providerId="ADAL" clId="{46A23EE0-32DE-438D-A92C-440168334845}" dt="2023-10-11T19:18:29.637" v="358" actId="26606"/>
          <ac:spMkLst>
            <pc:docMk/>
            <pc:sldMk cId="3855531800" sldId="279"/>
            <ac:spMk id="11" creationId="{5BA491F8-4FEE-9171-E619-B637C949745B}"/>
          </ac:spMkLst>
        </pc:spChg>
        <pc:spChg chg="mod">
          <ac:chgData name="John Cronin (Castleknock CC)" userId="1133eb06-b42f-4d53-a5b9-e0c87f19a2f2" providerId="ADAL" clId="{46A23EE0-32DE-438D-A92C-440168334845}" dt="2023-10-11T19:18:29.637" v="358" actId="26606"/>
          <ac:spMkLst>
            <pc:docMk/>
            <pc:sldMk cId="3855531800" sldId="279"/>
            <ac:spMk id="13" creationId="{28C97F51-A668-0573-CC91-C0068875B077}"/>
          </ac:spMkLst>
        </pc:spChg>
        <pc:spChg chg="mod">
          <ac:chgData name="John Cronin (Castleknock CC)" userId="1133eb06-b42f-4d53-a5b9-e0c87f19a2f2" providerId="ADAL" clId="{46A23EE0-32DE-438D-A92C-440168334845}" dt="2023-10-11T19:18:29.637" v="358" actId="26606"/>
          <ac:spMkLst>
            <pc:docMk/>
            <pc:sldMk cId="3855531800" sldId="279"/>
            <ac:spMk id="18" creationId="{0B05A66D-62E0-7DE7-4ED1-09BC2C613BC1}"/>
          </ac:spMkLst>
        </pc:spChg>
        <pc:spChg chg="add">
          <ac:chgData name="John Cronin (Castleknock CC)" userId="1133eb06-b42f-4d53-a5b9-e0c87f19a2f2" providerId="ADAL" clId="{46A23EE0-32DE-438D-A92C-440168334845}" dt="2023-10-11T19:18:29.637" v="358" actId="26606"/>
          <ac:spMkLst>
            <pc:docMk/>
            <pc:sldMk cId="3855531800" sldId="279"/>
            <ac:spMk id="23" creationId="{F0DCC097-1DB8-4B6D-85D0-6FBA0E1CA4BA}"/>
          </ac:spMkLst>
        </pc:spChg>
        <pc:spChg chg="add">
          <ac:chgData name="John Cronin (Castleknock CC)" userId="1133eb06-b42f-4d53-a5b9-e0c87f19a2f2" providerId="ADAL" clId="{46A23EE0-32DE-438D-A92C-440168334845}" dt="2023-10-11T19:18:29.637" v="358" actId="26606"/>
          <ac:spMkLst>
            <pc:docMk/>
            <pc:sldMk cId="3855531800" sldId="279"/>
            <ac:spMk id="25" creationId="{E0B58608-23C8-4441-994D-C6823EEE1DB7}"/>
          </ac:spMkLst>
        </pc:spChg>
        <pc:picChg chg="mod">
          <ac:chgData name="John Cronin (Castleknock CC)" userId="1133eb06-b42f-4d53-a5b9-e0c87f19a2f2" providerId="ADAL" clId="{46A23EE0-32DE-438D-A92C-440168334845}" dt="2023-10-11T19:18:29.637" v="358" actId="26606"/>
          <ac:picMkLst>
            <pc:docMk/>
            <pc:sldMk cId="3855531800" sldId="279"/>
            <ac:picMk id="4" creationId="{2280E66A-CD8A-A4C4-87B7-00D24AEB7712}"/>
          </ac:picMkLst>
        </pc:picChg>
      </pc:sldChg>
      <pc:sldChg chg="addSp modSp add mod ord setBg">
        <pc:chgData name="John Cronin (Castleknock CC)" userId="1133eb06-b42f-4d53-a5b9-e0c87f19a2f2" providerId="ADAL" clId="{46A23EE0-32DE-438D-A92C-440168334845}" dt="2023-10-11T19:19:21.820" v="378" actId="20577"/>
        <pc:sldMkLst>
          <pc:docMk/>
          <pc:sldMk cId="979622006" sldId="280"/>
        </pc:sldMkLst>
        <pc:spChg chg="mod">
          <ac:chgData name="John Cronin (Castleknock CC)" userId="1133eb06-b42f-4d53-a5b9-e0c87f19a2f2" providerId="ADAL" clId="{46A23EE0-32DE-438D-A92C-440168334845}" dt="2023-10-11T19:19:06.049" v="373" actId="2711"/>
          <ac:spMkLst>
            <pc:docMk/>
            <pc:sldMk cId="979622006" sldId="280"/>
            <ac:spMk id="2" creationId="{4A940BC6-9DA0-FB4D-8879-DC8B3958C07C}"/>
          </ac:spMkLst>
        </pc:spChg>
        <pc:spChg chg="mod">
          <ac:chgData name="John Cronin (Castleknock CC)" userId="1133eb06-b42f-4d53-a5b9-e0c87f19a2f2" providerId="ADAL" clId="{46A23EE0-32DE-438D-A92C-440168334845}" dt="2023-10-11T19:19:21.820" v="378" actId="20577"/>
          <ac:spMkLst>
            <pc:docMk/>
            <pc:sldMk cId="979622006" sldId="280"/>
            <ac:spMk id="3" creationId="{1E0B8C4B-3A3C-9FD1-59FB-1666C1F09376}"/>
          </ac:spMkLst>
        </pc:spChg>
        <pc:spChg chg="mod">
          <ac:chgData name="John Cronin (Castleknock CC)" userId="1133eb06-b42f-4d53-a5b9-e0c87f19a2f2" providerId="ADAL" clId="{46A23EE0-32DE-438D-A92C-440168334845}" dt="2023-10-11T19:18:34.758" v="359" actId="26606"/>
          <ac:spMkLst>
            <pc:docMk/>
            <pc:sldMk cId="979622006" sldId="280"/>
            <ac:spMk id="15" creationId="{7FC3FD3F-45EE-74E3-AD64-441303B83EF3}"/>
          </ac:spMkLst>
        </pc:spChg>
        <pc:spChg chg="add">
          <ac:chgData name="John Cronin (Castleknock CC)" userId="1133eb06-b42f-4d53-a5b9-e0c87f19a2f2" providerId="ADAL" clId="{46A23EE0-32DE-438D-A92C-440168334845}" dt="2023-10-11T19:18:34.758" v="359" actId="26606"/>
          <ac:spMkLst>
            <pc:docMk/>
            <pc:sldMk cId="979622006" sldId="280"/>
            <ac:spMk id="21" creationId="{04812C46-200A-4DEB-A05E-3ED6C68C2387}"/>
          </ac:spMkLst>
        </pc:spChg>
        <pc:spChg chg="add">
          <ac:chgData name="John Cronin (Castleknock CC)" userId="1133eb06-b42f-4d53-a5b9-e0c87f19a2f2" providerId="ADAL" clId="{46A23EE0-32DE-438D-A92C-440168334845}" dt="2023-10-11T19:18:34.758" v="359" actId="26606"/>
          <ac:spMkLst>
            <pc:docMk/>
            <pc:sldMk cId="979622006" sldId="280"/>
            <ac:spMk id="23" creationId="{D1EA859B-E555-4109-94F3-6700E046E008}"/>
          </ac:spMkLst>
        </pc:spChg>
        <pc:picChg chg="add mod">
          <ac:chgData name="John Cronin (Castleknock CC)" userId="1133eb06-b42f-4d53-a5b9-e0c87f19a2f2" providerId="ADAL" clId="{46A23EE0-32DE-438D-A92C-440168334845}" dt="2023-10-11T19:19:11.573" v="375" actId="1076"/>
          <ac:picMkLst>
            <pc:docMk/>
            <pc:sldMk cId="979622006" sldId="280"/>
            <ac:picMk id="17" creationId="{1284940A-D1D0-B8FC-09BB-A7DF4CF5FE1C}"/>
          </ac:picMkLst>
        </pc:picChg>
      </pc:sldChg>
      <pc:sldChg chg="addSp delSp modSp add mod setBg">
        <pc:chgData name="John Cronin (Castleknock CC)" userId="1133eb06-b42f-4d53-a5b9-e0c87f19a2f2" providerId="ADAL" clId="{46A23EE0-32DE-438D-A92C-440168334845}" dt="2023-10-11T19:20:44.394" v="402" actId="1076"/>
        <pc:sldMkLst>
          <pc:docMk/>
          <pc:sldMk cId="2952923800" sldId="281"/>
        </pc:sldMkLst>
        <pc:spChg chg="mod">
          <ac:chgData name="John Cronin (Castleknock CC)" userId="1133eb06-b42f-4d53-a5b9-e0c87f19a2f2" providerId="ADAL" clId="{46A23EE0-32DE-438D-A92C-440168334845}" dt="2023-10-11T19:20:38.509" v="401" actId="27636"/>
          <ac:spMkLst>
            <pc:docMk/>
            <pc:sldMk cId="2952923800" sldId="281"/>
            <ac:spMk id="2" creationId="{D53B219B-7E3A-7E84-6386-37313F0CFB09}"/>
          </ac:spMkLst>
        </pc:spChg>
        <pc:spChg chg="mod">
          <ac:chgData name="John Cronin (Castleknock CC)" userId="1133eb06-b42f-4d53-a5b9-e0c87f19a2f2" providerId="ADAL" clId="{46A23EE0-32DE-438D-A92C-440168334845}" dt="2023-10-11T19:20:44.394" v="402" actId="1076"/>
          <ac:spMkLst>
            <pc:docMk/>
            <pc:sldMk cId="2952923800" sldId="281"/>
            <ac:spMk id="3" creationId="{A2E339BF-E6D7-DD0E-AF02-6813852EE723}"/>
          </ac:spMkLst>
        </pc:spChg>
        <pc:spChg chg="add del">
          <ac:chgData name="John Cronin (Castleknock CC)" userId="1133eb06-b42f-4d53-a5b9-e0c87f19a2f2" providerId="ADAL" clId="{46A23EE0-32DE-438D-A92C-440168334845}" dt="2023-10-11T19:20:03.609" v="391" actId="26606"/>
          <ac:spMkLst>
            <pc:docMk/>
            <pc:sldMk cId="2952923800" sldId="281"/>
            <ac:spMk id="9" creationId="{0E91F5CA-B392-444C-88E3-BF5BAAEBDEB0}"/>
          </ac:spMkLst>
        </pc:spChg>
        <pc:spChg chg="add del">
          <ac:chgData name="John Cronin (Castleknock CC)" userId="1133eb06-b42f-4d53-a5b9-e0c87f19a2f2" providerId="ADAL" clId="{46A23EE0-32DE-438D-A92C-440168334845}" dt="2023-10-11T19:20:03.609" v="391" actId="26606"/>
          <ac:spMkLst>
            <pc:docMk/>
            <pc:sldMk cId="2952923800" sldId="281"/>
            <ac:spMk id="11" creationId="{0459807F-B6FA-44D3-9A53-C55B6B56884A}"/>
          </ac:spMkLst>
        </pc:spChg>
        <pc:spChg chg="add del">
          <ac:chgData name="John Cronin (Castleknock CC)" userId="1133eb06-b42f-4d53-a5b9-e0c87f19a2f2" providerId="ADAL" clId="{46A23EE0-32DE-438D-A92C-440168334845}" dt="2023-10-11T19:20:03.577" v="390" actId="26606"/>
          <ac:spMkLst>
            <pc:docMk/>
            <pc:sldMk cId="2952923800" sldId="281"/>
            <ac:spMk id="16" creationId="{0671A8AE-40A1-4631-A6B8-581AFF065482}"/>
          </ac:spMkLst>
        </pc:spChg>
        <pc:spChg chg="add del">
          <ac:chgData name="John Cronin (Castleknock CC)" userId="1133eb06-b42f-4d53-a5b9-e0c87f19a2f2" providerId="ADAL" clId="{46A23EE0-32DE-438D-A92C-440168334845}" dt="2023-10-11T19:20:03.577" v="390" actId="26606"/>
          <ac:spMkLst>
            <pc:docMk/>
            <pc:sldMk cId="2952923800" sldId="281"/>
            <ac:spMk id="18" creationId="{AB58EF07-17C2-48CF-ABB0-EEF1F17CB8F0}"/>
          </ac:spMkLst>
        </pc:spChg>
        <pc:spChg chg="add del">
          <ac:chgData name="John Cronin (Castleknock CC)" userId="1133eb06-b42f-4d53-a5b9-e0c87f19a2f2" providerId="ADAL" clId="{46A23EE0-32DE-438D-A92C-440168334845}" dt="2023-10-11T19:20:03.577" v="390" actId="26606"/>
          <ac:spMkLst>
            <pc:docMk/>
            <pc:sldMk cId="2952923800" sldId="281"/>
            <ac:spMk id="20" creationId="{AF2F604E-43BE-4DC3-B983-E071523364F8}"/>
          </ac:spMkLst>
        </pc:spChg>
        <pc:spChg chg="add del">
          <ac:chgData name="John Cronin (Castleknock CC)" userId="1133eb06-b42f-4d53-a5b9-e0c87f19a2f2" providerId="ADAL" clId="{46A23EE0-32DE-438D-A92C-440168334845}" dt="2023-10-11T19:20:03.577" v="390" actId="26606"/>
          <ac:spMkLst>
            <pc:docMk/>
            <pc:sldMk cId="2952923800" sldId="281"/>
            <ac:spMk id="22" creationId="{08C9B587-E65E-4B52-B37C-ABEBB6E87928}"/>
          </ac:spMkLst>
        </pc:spChg>
        <pc:spChg chg="add">
          <ac:chgData name="John Cronin (Castleknock CC)" userId="1133eb06-b42f-4d53-a5b9-e0c87f19a2f2" providerId="ADAL" clId="{46A23EE0-32DE-438D-A92C-440168334845}" dt="2023-10-11T19:20:03.609" v="391" actId="26606"/>
          <ac:spMkLst>
            <pc:docMk/>
            <pc:sldMk cId="2952923800" sldId="281"/>
            <ac:spMk id="24" creationId="{657F69E0-C4B0-4BEC-A689-4F8D877F05D4}"/>
          </ac:spMkLst>
        </pc:spChg>
        <pc:spChg chg="add">
          <ac:chgData name="John Cronin (Castleknock CC)" userId="1133eb06-b42f-4d53-a5b9-e0c87f19a2f2" providerId="ADAL" clId="{46A23EE0-32DE-438D-A92C-440168334845}" dt="2023-10-11T19:20:03.609" v="391" actId="26606"/>
          <ac:spMkLst>
            <pc:docMk/>
            <pc:sldMk cId="2952923800" sldId="281"/>
            <ac:spMk id="25" creationId="{9F6380B4-6A1C-481E-8408-B4E6C75B9B81}"/>
          </ac:spMkLst>
        </pc:spChg>
        <pc:picChg chg="add mod ord">
          <ac:chgData name="John Cronin (Castleknock CC)" userId="1133eb06-b42f-4d53-a5b9-e0c87f19a2f2" providerId="ADAL" clId="{46A23EE0-32DE-438D-A92C-440168334845}" dt="2023-10-11T19:20:36.064" v="399" actId="1076"/>
          <ac:picMkLst>
            <pc:docMk/>
            <pc:sldMk cId="2952923800" sldId="281"/>
            <ac:picMk id="5" creationId="{4521B055-B625-0916-7930-3EBD407FA27E}"/>
          </ac:picMkLst>
        </pc:picChg>
      </pc:sldChg>
      <pc:sldChg chg="delSp modSp add mod setBg delDesignElem">
        <pc:chgData name="John Cronin (Castleknock CC)" userId="1133eb06-b42f-4d53-a5b9-e0c87f19a2f2" providerId="ADAL" clId="{46A23EE0-32DE-438D-A92C-440168334845}" dt="2023-10-11T18:39:26.238" v="24" actId="207"/>
        <pc:sldMkLst>
          <pc:docMk/>
          <pc:sldMk cId="3610142723" sldId="284"/>
        </pc:sldMkLst>
        <pc:spChg chg="mod">
          <ac:chgData name="John Cronin (Castleknock CC)" userId="1133eb06-b42f-4d53-a5b9-e0c87f19a2f2" providerId="ADAL" clId="{46A23EE0-32DE-438D-A92C-440168334845}" dt="2023-10-11T18:39:26.238" v="24" actId="207"/>
          <ac:spMkLst>
            <pc:docMk/>
            <pc:sldMk cId="3610142723" sldId="284"/>
            <ac:spMk id="2" creationId="{2ABE7615-D9DE-5A54-DAB4-B47B3FB9888F}"/>
          </ac:spMkLst>
        </pc:spChg>
        <pc:spChg chg="mod">
          <ac:chgData name="John Cronin (Castleknock CC)" userId="1133eb06-b42f-4d53-a5b9-e0c87f19a2f2" providerId="ADAL" clId="{46A23EE0-32DE-438D-A92C-440168334845}" dt="2023-10-11T18:39:23.318" v="23" actId="20577"/>
          <ac:spMkLst>
            <pc:docMk/>
            <pc:sldMk cId="3610142723" sldId="284"/>
            <ac:spMk id="3" creationId="{89209558-7EAB-C91B-7122-616872BC7785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3610142723" sldId="284"/>
            <ac:spMk id="9" creationId="{49B447FE-DDA9-4B30-828A-59FC569124E2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3610142723" sldId="284"/>
            <ac:spMk id="11" creationId="{C3D487F7-9050-4871-B351-34A72ADB296C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3610142723" sldId="284"/>
            <ac:spMk id="13" creationId="{F43C27DD-EF6A-4C48-9669-C2970E71A814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3610142723" sldId="284"/>
            <ac:spMk id="15" creationId="{05A1AA86-B7E6-4C02-AA34-F1A25CD4CCBD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3610142723" sldId="284"/>
            <ac:spMk id="17" creationId="{86C3B9CB-4E48-4726-B7B9-9E02F71B150F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3610142723" sldId="284"/>
            <ac:spMk id="19" creationId="{C84384FE-1C88-4CAA-8FB8-2313A3AE734D}"/>
          </ac:spMkLst>
        </pc:spChg>
      </pc:sldChg>
      <pc:sldChg chg="addSp delSp modSp add mod setBg delDesignElem">
        <pc:chgData name="John Cronin (Castleknock CC)" userId="1133eb06-b42f-4d53-a5b9-e0c87f19a2f2" providerId="ADAL" clId="{46A23EE0-32DE-438D-A92C-440168334845}" dt="2023-10-11T18:44:49.446" v="255" actId="2711"/>
        <pc:sldMkLst>
          <pc:docMk/>
          <pc:sldMk cId="815417325" sldId="285"/>
        </pc:sldMkLst>
        <pc:spChg chg="mod">
          <ac:chgData name="John Cronin (Castleknock CC)" userId="1133eb06-b42f-4d53-a5b9-e0c87f19a2f2" providerId="ADAL" clId="{46A23EE0-32DE-438D-A92C-440168334845}" dt="2023-10-11T18:44:49.446" v="255" actId="2711"/>
          <ac:spMkLst>
            <pc:docMk/>
            <pc:sldMk cId="815417325" sldId="285"/>
            <ac:spMk id="2" creationId="{3675BEA9-94E3-3B7D-C3F0-9489BD4F17E2}"/>
          </ac:spMkLst>
        </pc:spChg>
        <pc:spChg chg="add">
          <ac:chgData name="John Cronin (Castleknock CC)" userId="1133eb06-b42f-4d53-a5b9-e0c87f19a2f2" providerId="ADAL" clId="{46A23EE0-32DE-438D-A92C-440168334845}" dt="2023-10-11T18:42:58.925" v="170" actId="26606"/>
          <ac:spMkLst>
            <pc:docMk/>
            <pc:sldMk cId="815417325" sldId="285"/>
            <ac:spMk id="7" creationId="{4CFDFB37-4BC7-42C6-915D-A6609139BFE7}"/>
          </ac:spMkLst>
        </pc:spChg>
        <pc:spChg chg="add">
          <ac:chgData name="John Cronin (Castleknock CC)" userId="1133eb06-b42f-4d53-a5b9-e0c87f19a2f2" providerId="ADAL" clId="{46A23EE0-32DE-438D-A92C-440168334845}" dt="2023-10-11T18:42:58.925" v="170" actId="26606"/>
          <ac:spMkLst>
            <pc:docMk/>
            <pc:sldMk cId="815417325" sldId="285"/>
            <ac:spMk id="9" creationId="{C59AB4C8-9178-4F7A-8404-6890510B5917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815417325" sldId="285"/>
            <ac:spMk id="11" creationId="{7F57BEA8-497D-4AA8-8A18-BDCD696B25FE}"/>
          </ac:spMkLst>
        </pc:spChg>
        <pc:graphicFrameChg chg="mod modGraphic">
          <ac:chgData name="John Cronin (Castleknock CC)" userId="1133eb06-b42f-4d53-a5b9-e0c87f19a2f2" providerId="ADAL" clId="{46A23EE0-32DE-438D-A92C-440168334845}" dt="2023-10-11T18:44:40.150" v="254" actId="5793"/>
          <ac:graphicFrameMkLst>
            <pc:docMk/>
            <pc:sldMk cId="815417325" sldId="285"/>
            <ac:graphicFrameMk id="4" creationId="{2B1392CD-3931-1ACA-9650-753BF98A6406}"/>
          </ac:graphicFrameMkLst>
        </pc:graphicFrameChg>
        <pc:cxnChg chg="del">
          <ac:chgData name="John Cronin (Castleknock CC)" userId="1133eb06-b42f-4d53-a5b9-e0c87f19a2f2" providerId="ADAL" clId="{46A23EE0-32DE-438D-A92C-440168334845}" dt="2023-10-11T18:39:01.414" v="8"/>
          <ac:cxnSpMkLst>
            <pc:docMk/>
            <pc:sldMk cId="815417325" sldId="285"/>
            <ac:cxnSpMk id="6" creationId="{D2E961F1-4A28-4A5F-BBD4-6E400E5E6C75}"/>
          </ac:cxnSpMkLst>
        </pc:cxnChg>
        <pc:cxnChg chg="del">
          <ac:chgData name="John Cronin (Castleknock CC)" userId="1133eb06-b42f-4d53-a5b9-e0c87f19a2f2" providerId="ADAL" clId="{46A23EE0-32DE-438D-A92C-440168334845}" dt="2023-10-11T18:39:01.414" v="8"/>
          <ac:cxnSpMkLst>
            <pc:docMk/>
            <pc:sldMk cId="815417325" sldId="285"/>
            <ac:cxnSpMk id="13" creationId="{A82415D3-DDE5-4D63-8CB3-23A5EC581B27}"/>
          </ac:cxnSpMkLst>
        </pc:cxnChg>
        <pc:cxnChg chg="del">
          <ac:chgData name="John Cronin (Castleknock CC)" userId="1133eb06-b42f-4d53-a5b9-e0c87f19a2f2" providerId="ADAL" clId="{46A23EE0-32DE-438D-A92C-440168334845}" dt="2023-10-11T18:39:01.414" v="8"/>
          <ac:cxnSpMkLst>
            <pc:docMk/>
            <pc:sldMk cId="815417325" sldId="285"/>
            <ac:cxnSpMk id="15" creationId="{AD7193FB-6AE6-4B3B-8F89-56B55DD63B4D}"/>
          </ac:cxnSpMkLst>
        </pc:cxnChg>
      </pc:sldChg>
      <pc:sldChg chg="addSp delSp modSp add mod setBg delDesignElem">
        <pc:chgData name="John Cronin (Castleknock CC)" userId="1133eb06-b42f-4d53-a5b9-e0c87f19a2f2" providerId="ADAL" clId="{46A23EE0-32DE-438D-A92C-440168334845}" dt="2023-10-11T18:44:59.539" v="258" actId="122"/>
        <pc:sldMkLst>
          <pc:docMk/>
          <pc:sldMk cId="801235456" sldId="286"/>
        </pc:sldMkLst>
        <pc:spChg chg="mod">
          <ac:chgData name="John Cronin (Castleknock CC)" userId="1133eb06-b42f-4d53-a5b9-e0c87f19a2f2" providerId="ADAL" clId="{46A23EE0-32DE-438D-A92C-440168334845}" dt="2023-10-11T18:44:59.539" v="258" actId="122"/>
          <ac:spMkLst>
            <pc:docMk/>
            <pc:sldMk cId="801235456" sldId="286"/>
            <ac:spMk id="2" creationId="{FAA7DECD-83D5-3292-328C-3A7C74744CA5}"/>
          </ac:spMkLst>
        </pc:spChg>
        <pc:spChg chg="mod">
          <ac:chgData name="John Cronin (Castleknock CC)" userId="1133eb06-b42f-4d53-a5b9-e0c87f19a2f2" providerId="ADAL" clId="{46A23EE0-32DE-438D-A92C-440168334845}" dt="2023-10-11T18:44:55.592" v="257" actId="20577"/>
          <ac:spMkLst>
            <pc:docMk/>
            <pc:sldMk cId="801235456" sldId="286"/>
            <ac:spMk id="3" creationId="{746112EC-F112-5478-5FE0-7A4280CE076B}"/>
          </ac:spMkLst>
        </pc:spChg>
        <pc:spChg chg="add">
          <ac:chgData name="John Cronin (Castleknock CC)" userId="1133eb06-b42f-4d53-a5b9-e0c87f19a2f2" providerId="ADAL" clId="{46A23EE0-32DE-438D-A92C-440168334845}" dt="2023-10-11T18:41:31.094" v="48" actId="26606"/>
          <ac:spMkLst>
            <pc:docMk/>
            <pc:sldMk cId="801235456" sldId="286"/>
            <ac:spMk id="1028" creationId="{B2DD41CD-8F47-4F56-AD12-4E2FF7696987}"/>
          </ac:spMkLst>
        </pc:spChg>
        <pc:spChg chg="add">
          <ac:chgData name="John Cronin (Castleknock CC)" userId="1133eb06-b42f-4d53-a5b9-e0c87f19a2f2" providerId="ADAL" clId="{46A23EE0-32DE-438D-A92C-440168334845}" dt="2023-10-11T18:41:31.094" v="48" actId="26606"/>
          <ac:spMkLst>
            <pc:docMk/>
            <pc:sldMk cId="801235456" sldId="286"/>
            <ac:spMk id="1031" creationId="{45D37F4E-DDB4-456B-97E0-9937730A039F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801235456" sldId="286"/>
            <ac:spMk id="1033" creationId="{0844A943-BF79-4FEA-ABB1-3BD54D236606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801235456" sldId="286"/>
            <ac:spMk id="1034" creationId="{3346177D-ADC4-4968-B747-5CFCD390B5B9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801235456" sldId="286"/>
            <ac:spMk id="1035" creationId="{6437CC72-F4A8-4DC3-AFAB-D22C482C8100}"/>
          </ac:spMkLst>
        </pc:spChg>
        <pc:picChg chg="mod ord">
          <ac:chgData name="John Cronin (Castleknock CC)" userId="1133eb06-b42f-4d53-a5b9-e0c87f19a2f2" providerId="ADAL" clId="{46A23EE0-32DE-438D-A92C-440168334845}" dt="2023-10-11T18:41:31.094" v="48" actId="26606"/>
          <ac:picMkLst>
            <pc:docMk/>
            <pc:sldMk cId="801235456" sldId="286"/>
            <ac:picMk id="1026" creationId="{AE7FBF6E-564E-3C47-4A71-DB765E4E3736}"/>
          </ac:picMkLst>
        </pc:picChg>
      </pc:sldChg>
      <pc:sldChg chg="modSp add mod">
        <pc:chgData name="John Cronin (Castleknock CC)" userId="1133eb06-b42f-4d53-a5b9-e0c87f19a2f2" providerId="ADAL" clId="{46A23EE0-32DE-438D-A92C-440168334845}" dt="2023-10-11T19:22:40.760" v="422" actId="2711"/>
        <pc:sldMkLst>
          <pc:docMk/>
          <pc:sldMk cId="1746627084" sldId="289"/>
        </pc:sldMkLst>
        <pc:spChg chg="mod">
          <ac:chgData name="John Cronin (Castleknock CC)" userId="1133eb06-b42f-4d53-a5b9-e0c87f19a2f2" providerId="ADAL" clId="{46A23EE0-32DE-438D-A92C-440168334845}" dt="2023-10-11T19:22:40.760" v="422" actId="2711"/>
          <ac:spMkLst>
            <pc:docMk/>
            <pc:sldMk cId="1746627084" sldId="289"/>
            <ac:spMk id="7" creationId="{330A5BFC-C134-C072-C14D-9E51A94C8E7E}"/>
          </ac:spMkLst>
        </pc:spChg>
        <pc:spChg chg="mod">
          <ac:chgData name="John Cronin (Castleknock CC)" userId="1133eb06-b42f-4d53-a5b9-e0c87f19a2f2" providerId="ADAL" clId="{46A23EE0-32DE-438D-A92C-440168334845}" dt="2023-10-11T19:22:15.089" v="415" actId="207"/>
          <ac:spMkLst>
            <pc:docMk/>
            <pc:sldMk cId="1746627084" sldId="289"/>
            <ac:spMk id="56" creationId="{42027341-30B3-44DB-373E-60B96EBF2043}"/>
          </ac:spMkLst>
        </pc:spChg>
        <pc:spChg chg="mod">
          <ac:chgData name="John Cronin (Castleknock CC)" userId="1133eb06-b42f-4d53-a5b9-e0c87f19a2f2" providerId="ADAL" clId="{46A23EE0-32DE-438D-A92C-440168334845}" dt="2023-10-11T19:22:19.533" v="416" actId="207"/>
          <ac:spMkLst>
            <pc:docMk/>
            <pc:sldMk cId="1746627084" sldId="289"/>
            <ac:spMk id="57" creationId="{49B99446-8DB8-EAE8-ADEB-8E02F160B106}"/>
          </ac:spMkLst>
        </pc:spChg>
        <pc:spChg chg="mod">
          <ac:chgData name="John Cronin (Castleknock CC)" userId="1133eb06-b42f-4d53-a5b9-e0c87f19a2f2" providerId="ADAL" clId="{46A23EE0-32DE-438D-A92C-440168334845}" dt="2023-10-11T19:22:27.848" v="418" actId="207"/>
          <ac:spMkLst>
            <pc:docMk/>
            <pc:sldMk cId="1746627084" sldId="289"/>
            <ac:spMk id="58" creationId="{4F1381C5-2C37-6542-2CC4-2EBF6B0C41D4}"/>
          </ac:spMkLst>
        </pc:spChg>
        <pc:spChg chg="mod">
          <ac:chgData name="John Cronin (Castleknock CC)" userId="1133eb06-b42f-4d53-a5b9-e0c87f19a2f2" providerId="ADAL" clId="{46A23EE0-32DE-438D-A92C-440168334845}" dt="2023-10-11T19:22:30.388" v="419" actId="207"/>
          <ac:spMkLst>
            <pc:docMk/>
            <pc:sldMk cId="1746627084" sldId="289"/>
            <ac:spMk id="59" creationId="{9348E88D-CFB1-4BF1-41EC-723BBD602AF2}"/>
          </ac:spMkLst>
        </pc:spChg>
        <pc:spChg chg="mod">
          <ac:chgData name="John Cronin (Castleknock CC)" userId="1133eb06-b42f-4d53-a5b9-e0c87f19a2f2" providerId="ADAL" clId="{46A23EE0-32DE-438D-A92C-440168334845}" dt="2023-10-11T19:22:33.558" v="420" actId="207"/>
          <ac:spMkLst>
            <pc:docMk/>
            <pc:sldMk cId="1746627084" sldId="289"/>
            <ac:spMk id="60" creationId="{E1B218F5-E615-C534-C7FC-E55781596535}"/>
          </ac:spMkLst>
        </pc:spChg>
      </pc:sldChg>
      <pc:sldChg chg="addSp modSp add mod setBg">
        <pc:chgData name="John Cronin (Castleknock CC)" userId="1133eb06-b42f-4d53-a5b9-e0c87f19a2f2" providerId="ADAL" clId="{46A23EE0-32DE-438D-A92C-440168334845}" dt="2023-10-11T19:21:32.440" v="411" actId="5793"/>
        <pc:sldMkLst>
          <pc:docMk/>
          <pc:sldMk cId="3170280394" sldId="290"/>
        </pc:sldMkLst>
        <pc:spChg chg="mod">
          <ac:chgData name="John Cronin (Castleknock CC)" userId="1133eb06-b42f-4d53-a5b9-e0c87f19a2f2" providerId="ADAL" clId="{46A23EE0-32DE-438D-A92C-440168334845}" dt="2023-10-11T19:21:23.571" v="409" actId="2711"/>
          <ac:spMkLst>
            <pc:docMk/>
            <pc:sldMk cId="3170280394" sldId="290"/>
            <ac:spMk id="2" creationId="{86B309B0-6209-D3D0-9D5E-308B9F6E7303}"/>
          </ac:spMkLst>
        </pc:spChg>
        <pc:spChg chg="mod">
          <ac:chgData name="John Cronin (Castleknock CC)" userId="1133eb06-b42f-4d53-a5b9-e0c87f19a2f2" providerId="ADAL" clId="{46A23EE0-32DE-438D-A92C-440168334845}" dt="2023-10-11T19:21:32.440" v="411" actId="5793"/>
          <ac:spMkLst>
            <pc:docMk/>
            <pc:sldMk cId="3170280394" sldId="290"/>
            <ac:spMk id="12" creationId="{CE3C1BFF-2275-1E7D-0604-E6F5CFEC01F6}"/>
          </ac:spMkLst>
        </pc:spChg>
        <pc:spChg chg="mod ord">
          <ac:chgData name="John Cronin (Castleknock CC)" userId="1133eb06-b42f-4d53-a5b9-e0c87f19a2f2" providerId="ADAL" clId="{46A23EE0-32DE-438D-A92C-440168334845}" dt="2023-10-11T19:20:52.479" v="403" actId="26606"/>
          <ac:spMkLst>
            <pc:docMk/>
            <pc:sldMk cId="3170280394" sldId="290"/>
            <ac:spMk id="25" creationId="{5058AE03-D409-0714-CCED-4548A9C92023}"/>
          </ac:spMkLst>
        </pc:spChg>
        <pc:spChg chg="add">
          <ac:chgData name="John Cronin (Castleknock CC)" userId="1133eb06-b42f-4d53-a5b9-e0c87f19a2f2" providerId="ADAL" clId="{46A23EE0-32DE-438D-A92C-440168334845}" dt="2023-10-11T19:20:52.479" v="403" actId="26606"/>
          <ac:spMkLst>
            <pc:docMk/>
            <pc:sldMk cId="3170280394" sldId="290"/>
            <ac:spMk id="31" creationId="{80DF40B2-80F7-4E71-B46C-284163F3654A}"/>
          </ac:spMkLst>
        </pc:spChg>
        <pc:picChg chg="add">
          <ac:chgData name="John Cronin (Castleknock CC)" userId="1133eb06-b42f-4d53-a5b9-e0c87f19a2f2" providerId="ADAL" clId="{46A23EE0-32DE-438D-A92C-440168334845}" dt="2023-10-11T19:20:52.479" v="403" actId="26606"/>
          <ac:picMkLst>
            <pc:docMk/>
            <pc:sldMk cId="3170280394" sldId="290"/>
            <ac:picMk id="27" creationId="{41DC0956-E7F9-EA72-F6DC-3F4300282889}"/>
          </ac:picMkLst>
        </pc:picChg>
      </pc:sldChg>
      <pc:sldChg chg="addSp delSp modSp add mod">
        <pc:chgData name="John Cronin (Castleknock CC)" userId="1133eb06-b42f-4d53-a5b9-e0c87f19a2f2" providerId="ADAL" clId="{46A23EE0-32DE-438D-A92C-440168334845}" dt="2023-10-11T19:23:20.083" v="432" actId="26606"/>
        <pc:sldMkLst>
          <pc:docMk/>
          <pc:sldMk cId="94818171" sldId="292"/>
        </pc:sldMkLst>
        <pc:spChg chg="mod">
          <ac:chgData name="John Cronin (Castleknock CC)" userId="1133eb06-b42f-4d53-a5b9-e0c87f19a2f2" providerId="ADAL" clId="{46A23EE0-32DE-438D-A92C-440168334845}" dt="2023-10-11T19:23:02.280" v="424" actId="2711"/>
          <ac:spMkLst>
            <pc:docMk/>
            <pc:sldMk cId="94818171" sldId="292"/>
            <ac:spMk id="2" creationId="{B83F7D2E-080D-DBDD-73C4-3C38A2B77908}"/>
          </ac:spMkLst>
        </pc:spChg>
        <pc:spChg chg="del mod">
          <ac:chgData name="John Cronin (Castleknock CC)" userId="1133eb06-b42f-4d53-a5b9-e0c87f19a2f2" providerId="ADAL" clId="{46A23EE0-32DE-438D-A92C-440168334845}" dt="2023-10-11T19:23:20.083" v="432" actId="26606"/>
          <ac:spMkLst>
            <pc:docMk/>
            <pc:sldMk cId="94818171" sldId="292"/>
            <ac:spMk id="3" creationId="{2BE8FDE3-DBA4-6A04-C75D-E56FE92EF368}"/>
          </ac:spMkLst>
        </pc:spChg>
        <pc:spChg chg="mod">
          <ac:chgData name="John Cronin (Castleknock CC)" userId="1133eb06-b42f-4d53-a5b9-e0c87f19a2f2" providerId="ADAL" clId="{46A23EE0-32DE-438D-A92C-440168334845}" dt="2023-10-11T19:17:48.298" v="345"/>
          <ac:spMkLst>
            <pc:docMk/>
            <pc:sldMk cId="94818171" sldId="292"/>
            <ac:spMk id="5" creationId="{BF7F20BE-640F-EFAB-3A43-2AA146DB42BF}"/>
          </ac:spMkLst>
        </pc:spChg>
        <pc:graphicFrameChg chg="add">
          <ac:chgData name="John Cronin (Castleknock CC)" userId="1133eb06-b42f-4d53-a5b9-e0c87f19a2f2" providerId="ADAL" clId="{46A23EE0-32DE-438D-A92C-440168334845}" dt="2023-10-11T19:23:20.083" v="432" actId="26606"/>
          <ac:graphicFrameMkLst>
            <pc:docMk/>
            <pc:sldMk cId="94818171" sldId="292"/>
            <ac:graphicFrameMk id="7" creationId="{EF6098A3-CBF2-3CB1-AAF1-3A0A07FEFC5F}"/>
          </ac:graphicFrameMkLst>
        </pc:graphicFrameChg>
      </pc:sldChg>
      <pc:sldChg chg="addSp delSp modSp add mod setBg">
        <pc:chgData name="John Cronin (Castleknock CC)" userId="1133eb06-b42f-4d53-a5b9-e0c87f19a2f2" providerId="ADAL" clId="{46A23EE0-32DE-438D-A92C-440168334845}" dt="2023-10-11T19:19:30.083" v="382" actId="20577"/>
        <pc:sldMkLst>
          <pc:docMk/>
          <pc:sldMk cId="759255605" sldId="294"/>
        </pc:sldMkLst>
        <pc:spChg chg="mod">
          <ac:chgData name="John Cronin (Castleknock CC)" userId="1133eb06-b42f-4d53-a5b9-e0c87f19a2f2" providerId="ADAL" clId="{46A23EE0-32DE-438D-A92C-440168334845}" dt="2023-10-11T19:18:59.836" v="370" actId="20577"/>
          <ac:spMkLst>
            <pc:docMk/>
            <pc:sldMk cId="759255605" sldId="294"/>
            <ac:spMk id="2" creationId="{4A940BC6-9DA0-FB4D-8879-DC8B3958C07C}"/>
          </ac:spMkLst>
        </pc:spChg>
        <pc:spChg chg="mod">
          <ac:chgData name="John Cronin (Castleknock CC)" userId="1133eb06-b42f-4d53-a5b9-e0c87f19a2f2" providerId="ADAL" clId="{46A23EE0-32DE-438D-A92C-440168334845}" dt="2023-10-11T19:19:30.083" v="382" actId="20577"/>
          <ac:spMkLst>
            <pc:docMk/>
            <pc:sldMk cId="759255605" sldId="294"/>
            <ac:spMk id="3" creationId="{1E0B8C4B-3A3C-9FD1-59FB-1666C1F09376}"/>
          </ac:spMkLst>
        </pc:spChg>
        <pc:spChg chg="mod">
          <ac:chgData name="John Cronin (Castleknock CC)" userId="1133eb06-b42f-4d53-a5b9-e0c87f19a2f2" providerId="ADAL" clId="{46A23EE0-32DE-438D-A92C-440168334845}" dt="2023-10-11T19:18:46.255" v="364" actId="26606"/>
          <ac:spMkLst>
            <pc:docMk/>
            <pc:sldMk cId="759255605" sldId="294"/>
            <ac:spMk id="15" creationId="{7FC3FD3F-45EE-74E3-AD64-441303B83EF3}"/>
          </ac:spMkLst>
        </pc:spChg>
        <pc:spChg chg="add del">
          <ac:chgData name="John Cronin (Castleknock CC)" userId="1133eb06-b42f-4d53-a5b9-e0c87f19a2f2" providerId="ADAL" clId="{46A23EE0-32DE-438D-A92C-440168334845}" dt="2023-10-11T19:18:44.170" v="361" actId="26606"/>
          <ac:spMkLst>
            <pc:docMk/>
            <pc:sldMk cId="759255605" sldId="294"/>
            <ac:spMk id="21" creationId="{04812C46-200A-4DEB-A05E-3ED6C68C2387}"/>
          </ac:spMkLst>
        </pc:spChg>
        <pc:spChg chg="add del">
          <ac:chgData name="John Cronin (Castleknock CC)" userId="1133eb06-b42f-4d53-a5b9-e0c87f19a2f2" providerId="ADAL" clId="{46A23EE0-32DE-438D-A92C-440168334845}" dt="2023-10-11T19:18:44.170" v="361" actId="26606"/>
          <ac:spMkLst>
            <pc:docMk/>
            <pc:sldMk cId="759255605" sldId="294"/>
            <ac:spMk id="23" creationId="{D1EA859B-E555-4109-94F3-6700E046E008}"/>
          </ac:spMkLst>
        </pc:spChg>
        <pc:spChg chg="add del">
          <ac:chgData name="John Cronin (Castleknock CC)" userId="1133eb06-b42f-4d53-a5b9-e0c87f19a2f2" providerId="ADAL" clId="{46A23EE0-32DE-438D-A92C-440168334845}" dt="2023-10-11T19:18:46.238" v="363" actId="26606"/>
          <ac:spMkLst>
            <pc:docMk/>
            <pc:sldMk cId="759255605" sldId="294"/>
            <ac:spMk id="25" creationId="{3F0BE7ED-7814-4273-B18A-F26CC0380380}"/>
          </ac:spMkLst>
        </pc:spChg>
        <pc:spChg chg="add del">
          <ac:chgData name="John Cronin (Castleknock CC)" userId="1133eb06-b42f-4d53-a5b9-e0c87f19a2f2" providerId="ADAL" clId="{46A23EE0-32DE-438D-A92C-440168334845}" dt="2023-10-11T19:18:46.238" v="363" actId="26606"/>
          <ac:spMkLst>
            <pc:docMk/>
            <pc:sldMk cId="759255605" sldId="294"/>
            <ac:spMk id="26" creationId="{3AFE8227-C443-417B-BA91-520EB1EF4559}"/>
          </ac:spMkLst>
        </pc:spChg>
        <pc:spChg chg="add del">
          <ac:chgData name="John Cronin (Castleknock CC)" userId="1133eb06-b42f-4d53-a5b9-e0c87f19a2f2" providerId="ADAL" clId="{46A23EE0-32DE-438D-A92C-440168334845}" dt="2023-10-11T19:18:46.238" v="363" actId="26606"/>
          <ac:spMkLst>
            <pc:docMk/>
            <pc:sldMk cId="759255605" sldId="294"/>
            <ac:spMk id="28" creationId="{907741FC-B544-4A6E-B831-6789D042333D}"/>
          </ac:spMkLst>
        </pc:spChg>
        <pc:spChg chg="add">
          <ac:chgData name="John Cronin (Castleknock CC)" userId="1133eb06-b42f-4d53-a5b9-e0c87f19a2f2" providerId="ADAL" clId="{46A23EE0-32DE-438D-A92C-440168334845}" dt="2023-10-11T19:18:46.255" v="364" actId="26606"/>
          <ac:spMkLst>
            <pc:docMk/>
            <pc:sldMk cId="759255605" sldId="294"/>
            <ac:spMk id="30" creationId="{5D13CC36-B950-4F02-9BAF-9A7EB267398C}"/>
          </ac:spMkLst>
        </pc:spChg>
        <pc:spChg chg="add">
          <ac:chgData name="John Cronin (Castleknock CC)" userId="1133eb06-b42f-4d53-a5b9-e0c87f19a2f2" providerId="ADAL" clId="{46A23EE0-32DE-438D-A92C-440168334845}" dt="2023-10-11T19:18:46.255" v="364" actId="26606"/>
          <ac:spMkLst>
            <pc:docMk/>
            <pc:sldMk cId="759255605" sldId="294"/>
            <ac:spMk id="31" creationId="{D1BDED99-B35B-4FEE-A274-8E8DB6FEEECF}"/>
          </ac:spMkLst>
        </pc:spChg>
        <pc:picChg chg="add del">
          <ac:chgData name="John Cronin (Castleknock CC)" userId="1133eb06-b42f-4d53-a5b9-e0c87f19a2f2" providerId="ADAL" clId="{46A23EE0-32DE-438D-A92C-440168334845}" dt="2023-10-11T19:18:44.170" v="361" actId="26606"/>
          <ac:picMkLst>
            <pc:docMk/>
            <pc:sldMk cId="759255605" sldId="294"/>
            <ac:picMk id="17" creationId="{8FB929C9-937B-788B-82E3-1F0CC03472FE}"/>
          </ac:picMkLst>
        </pc:picChg>
        <pc:picChg chg="add del">
          <ac:chgData name="John Cronin (Castleknock CC)" userId="1133eb06-b42f-4d53-a5b9-e0c87f19a2f2" providerId="ADAL" clId="{46A23EE0-32DE-438D-A92C-440168334845}" dt="2023-10-11T19:18:46.238" v="363" actId="26606"/>
          <ac:picMkLst>
            <pc:docMk/>
            <pc:sldMk cId="759255605" sldId="294"/>
            <ac:picMk id="27" creationId="{096094FA-EE40-D23A-01F6-36B614FF1188}"/>
          </ac:picMkLst>
        </pc:picChg>
        <pc:picChg chg="add">
          <ac:chgData name="John Cronin (Castleknock CC)" userId="1133eb06-b42f-4d53-a5b9-e0c87f19a2f2" providerId="ADAL" clId="{46A23EE0-32DE-438D-A92C-440168334845}" dt="2023-10-11T19:18:46.255" v="364" actId="26606"/>
          <ac:picMkLst>
            <pc:docMk/>
            <pc:sldMk cId="759255605" sldId="294"/>
            <ac:picMk id="32" creationId="{A31386B0-BFF7-0F0E-C01C-46BCE99B3268}"/>
          </ac:picMkLst>
        </pc:picChg>
      </pc:sldChg>
      <pc:sldChg chg="addSp modSp add mod setBg">
        <pc:chgData name="John Cronin (Castleknock CC)" userId="1133eb06-b42f-4d53-a5b9-e0c87f19a2f2" providerId="ADAL" clId="{46A23EE0-32DE-438D-A92C-440168334845}" dt="2023-10-11T19:19:47.716" v="385" actId="2711"/>
        <pc:sldMkLst>
          <pc:docMk/>
          <pc:sldMk cId="2330801882" sldId="295"/>
        </pc:sldMkLst>
        <pc:spChg chg="mod">
          <ac:chgData name="John Cronin (Castleknock CC)" userId="1133eb06-b42f-4d53-a5b9-e0c87f19a2f2" providerId="ADAL" clId="{46A23EE0-32DE-438D-A92C-440168334845}" dt="2023-10-11T19:19:47.716" v="385" actId="2711"/>
          <ac:spMkLst>
            <pc:docMk/>
            <pc:sldMk cId="2330801882" sldId="295"/>
            <ac:spMk id="2" creationId="{4A940BC6-9DA0-FB4D-8879-DC8B3958C07C}"/>
          </ac:spMkLst>
        </pc:spChg>
        <pc:spChg chg="mod">
          <ac:chgData name="John Cronin (Castleknock CC)" userId="1133eb06-b42f-4d53-a5b9-e0c87f19a2f2" providerId="ADAL" clId="{46A23EE0-32DE-438D-A92C-440168334845}" dt="2023-10-11T19:19:41.991" v="384" actId="2711"/>
          <ac:spMkLst>
            <pc:docMk/>
            <pc:sldMk cId="2330801882" sldId="295"/>
            <ac:spMk id="3" creationId="{1E0B8C4B-3A3C-9FD1-59FB-1666C1F09376}"/>
          </ac:spMkLst>
        </pc:spChg>
        <pc:spChg chg="mod">
          <ac:chgData name="John Cronin (Castleknock CC)" userId="1133eb06-b42f-4d53-a5b9-e0c87f19a2f2" providerId="ADAL" clId="{46A23EE0-32DE-438D-A92C-440168334845}" dt="2023-10-11T19:19:36.565" v="383" actId="26606"/>
          <ac:spMkLst>
            <pc:docMk/>
            <pc:sldMk cId="2330801882" sldId="295"/>
            <ac:spMk id="15" creationId="{7FC3FD3F-45EE-74E3-AD64-441303B83EF3}"/>
          </ac:spMkLst>
        </pc:spChg>
        <pc:spChg chg="add">
          <ac:chgData name="John Cronin (Castleknock CC)" userId="1133eb06-b42f-4d53-a5b9-e0c87f19a2f2" providerId="ADAL" clId="{46A23EE0-32DE-438D-A92C-440168334845}" dt="2023-10-11T19:19:36.565" v="383" actId="26606"/>
          <ac:spMkLst>
            <pc:docMk/>
            <pc:sldMk cId="2330801882" sldId="295"/>
            <ac:spMk id="21" creationId="{5D13CC36-B950-4F02-9BAF-9A7EB267398C}"/>
          </ac:spMkLst>
        </pc:spChg>
        <pc:spChg chg="add">
          <ac:chgData name="John Cronin (Castleknock CC)" userId="1133eb06-b42f-4d53-a5b9-e0c87f19a2f2" providerId="ADAL" clId="{46A23EE0-32DE-438D-A92C-440168334845}" dt="2023-10-11T19:19:36.565" v="383" actId="26606"/>
          <ac:spMkLst>
            <pc:docMk/>
            <pc:sldMk cId="2330801882" sldId="295"/>
            <ac:spMk id="23" creationId="{D1BDED99-B35B-4FEE-A274-8E8DB6FEEECF}"/>
          </ac:spMkLst>
        </pc:spChg>
        <pc:picChg chg="add">
          <ac:chgData name="John Cronin (Castleknock CC)" userId="1133eb06-b42f-4d53-a5b9-e0c87f19a2f2" providerId="ADAL" clId="{46A23EE0-32DE-438D-A92C-440168334845}" dt="2023-10-11T19:19:36.565" v="383" actId="26606"/>
          <ac:picMkLst>
            <pc:docMk/>
            <pc:sldMk cId="2330801882" sldId="295"/>
            <ac:picMk id="17" creationId="{EB9C6CA5-BFA5-4920-F107-250B3FAABB29}"/>
          </ac:picMkLst>
        </pc:picChg>
      </pc:sldChg>
      <pc:sldChg chg="addSp delSp modSp add mod setBg setClrOvrMap">
        <pc:chgData name="John Cronin (Castleknock CC)" userId="1133eb06-b42f-4d53-a5b9-e0c87f19a2f2" providerId="ADAL" clId="{46A23EE0-32DE-438D-A92C-440168334845}" dt="2023-10-11T19:21:53.346" v="414" actId="2711"/>
        <pc:sldMkLst>
          <pc:docMk/>
          <pc:sldMk cId="705190088" sldId="296"/>
        </pc:sldMkLst>
        <pc:spChg chg="mod">
          <ac:chgData name="John Cronin (Castleknock CC)" userId="1133eb06-b42f-4d53-a5b9-e0c87f19a2f2" providerId="ADAL" clId="{46A23EE0-32DE-438D-A92C-440168334845}" dt="2023-10-11T19:21:47.336" v="413" actId="2711"/>
          <ac:spMkLst>
            <pc:docMk/>
            <pc:sldMk cId="705190088" sldId="296"/>
            <ac:spMk id="2" creationId="{86B309B0-6209-D3D0-9D5E-308B9F6E7303}"/>
          </ac:spMkLst>
        </pc:spChg>
        <pc:spChg chg="del">
          <ac:chgData name="John Cronin (Castleknock CC)" userId="1133eb06-b42f-4d53-a5b9-e0c87f19a2f2" providerId="ADAL" clId="{46A23EE0-32DE-438D-A92C-440168334845}" dt="2023-10-11T19:21:41.841" v="412" actId="26606"/>
          <ac:spMkLst>
            <pc:docMk/>
            <pc:sldMk cId="705190088" sldId="296"/>
            <ac:spMk id="12" creationId="{CE3C1BFF-2275-1E7D-0604-E6F5CFEC01F6}"/>
          </ac:spMkLst>
        </pc:spChg>
        <pc:spChg chg="mod">
          <ac:chgData name="John Cronin (Castleknock CC)" userId="1133eb06-b42f-4d53-a5b9-e0c87f19a2f2" providerId="ADAL" clId="{46A23EE0-32DE-438D-A92C-440168334845}" dt="2023-10-11T19:21:41.841" v="412" actId="26606"/>
          <ac:spMkLst>
            <pc:docMk/>
            <pc:sldMk cId="705190088" sldId="296"/>
            <ac:spMk id="25" creationId="{5058AE03-D409-0714-CCED-4548A9C92023}"/>
          </ac:spMkLst>
        </pc:spChg>
        <pc:spChg chg="add">
          <ac:chgData name="John Cronin (Castleknock CC)" userId="1133eb06-b42f-4d53-a5b9-e0c87f19a2f2" providerId="ADAL" clId="{46A23EE0-32DE-438D-A92C-440168334845}" dt="2023-10-11T19:21:41.841" v="412" actId="26606"/>
          <ac:spMkLst>
            <pc:docMk/>
            <pc:sldMk cId="705190088" sldId="296"/>
            <ac:spMk id="31" creationId="{A3EFF7B1-6CB7-47D1-AD37-B870CA2B2151}"/>
          </ac:spMkLst>
        </pc:spChg>
        <pc:spChg chg="add">
          <ac:chgData name="John Cronin (Castleknock CC)" userId="1133eb06-b42f-4d53-a5b9-e0c87f19a2f2" providerId="ADAL" clId="{46A23EE0-32DE-438D-A92C-440168334845}" dt="2023-10-11T19:21:41.841" v="412" actId="26606"/>
          <ac:spMkLst>
            <pc:docMk/>
            <pc:sldMk cId="705190088" sldId="296"/>
            <ac:spMk id="33" creationId="{7FA2962B-21B6-4689-A95D-A8FF6ADE47F1}"/>
          </ac:spMkLst>
        </pc:spChg>
        <pc:spChg chg="add">
          <ac:chgData name="John Cronin (Castleknock CC)" userId="1133eb06-b42f-4d53-a5b9-e0c87f19a2f2" providerId="ADAL" clId="{46A23EE0-32DE-438D-A92C-440168334845}" dt="2023-10-11T19:21:41.841" v="412" actId="26606"/>
          <ac:spMkLst>
            <pc:docMk/>
            <pc:sldMk cId="705190088" sldId="296"/>
            <ac:spMk id="49" creationId="{A00D2CE1-35C1-46E6-BD59-CEE668BD90F4}"/>
          </ac:spMkLst>
        </pc:spChg>
        <pc:spChg chg="add">
          <ac:chgData name="John Cronin (Castleknock CC)" userId="1133eb06-b42f-4d53-a5b9-e0c87f19a2f2" providerId="ADAL" clId="{46A23EE0-32DE-438D-A92C-440168334845}" dt="2023-10-11T19:21:41.841" v="412" actId="26606"/>
          <ac:spMkLst>
            <pc:docMk/>
            <pc:sldMk cId="705190088" sldId="296"/>
            <ac:spMk id="57" creationId="{E18403B7-F2C7-4C07-8522-21C31910902C}"/>
          </ac:spMkLst>
        </pc:spChg>
        <pc:grpChg chg="add">
          <ac:chgData name="John Cronin (Castleknock CC)" userId="1133eb06-b42f-4d53-a5b9-e0c87f19a2f2" providerId="ADAL" clId="{46A23EE0-32DE-438D-A92C-440168334845}" dt="2023-10-11T19:21:41.841" v="412" actId="26606"/>
          <ac:grpSpMkLst>
            <pc:docMk/>
            <pc:sldMk cId="705190088" sldId="296"/>
            <ac:grpSpMk id="35" creationId="{A745280D-ED36-41FE-8EB1-CE597C99CFE8}"/>
          </ac:grpSpMkLst>
        </pc:grpChg>
        <pc:grpChg chg="add">
          <ac:chgData name="John Cronin (Castleknock CC)" userId="1133eb06-b42f-4d53-a5b9-e0c87f19a2f2" providerId="ADAL" clId="{46A23EE0-32DE-438D-A92C-440168334845}" dt="2023-10-11T19:21:41.841" v="412" actId="26606"/>
          <ac:grpSpMkLst>
            <pc:docMk/>
            <pc:sldMk cId="705190088" sldId="296"/>
            <ac:grpSpMk id="41" creationId="{80E95A5C-1E97-41C3-9DEC-245FF6DEBF1F}"/>
          </ac:grpSpMkLst>
        </pc:grpChg>
        <pc:grpChg chg="add">
          <ac:chgData name="John Cronin (Castleknock CC)" userId="1133eb06-b42f-4d53-a5b9-e0c87f19a2f2" providerId="ADAL" clId="{46A23EE0-32DE-438D-A92C-440168334845}" dt="2023-10-11T19:21:41.841" v="412" actId="26606"/>
          <ac:grpSpMkLst>
            <pc:docMk/>
            <pc:sldMk cId="705190088" sldId="296"/>
            <ac:grpSpMk id="51" creationId="{A58DCE86-9AE1-46D1-96D6-04B8B3EDF6FA}"/>
          </ac:grpSpMkLst>
        </pc:grpChg>
        <pc:grpChg chg="add">
          <ac:chgData name="John Cronin (Castleknock CC)" userId="1133eb06-b42f-4d53-a5b9-e0c87f19a2f2" providerId="ADAL" clId="{46A23EE0-32DE-438D-A92C-440168334845}" dt="2023-10-11T19:21:41.841" v="412" actId="26606"/>
          <ac:grpSpMkLst>
            <pc:docMk/>
            <pc:sldMk cId="705190088" sldId="296"/>
            <ac:grpSpMk id="59" creationId="{23B58CC6-A99E-43AF-A467-256F19287FB8}"/>
          </ac:grpSpMkLst>
        </pc:grpChg>
        <pc:graphicFrameChg chg="add mod">
          <ac:chgData name="John Cronin (Castleknock CC)" userId="1133eb06-b42f-4d53-a5b9-e0c87f19a2f2" providerId="ADAL" clId="{46A23EE0-32DE-438D-A92C-440168334845}" dt="2023-10-11T19:21:53.346" v="414" actId="2711"/>
          <ac:graphicFrameMkLst>
            <pc:docMk/>
            <pc:sldMk cId="705190088" sldId="296"/>
            <ac:graphicFrameMk id="27" creationId="{A1A1DE3E-6D25-1604-3EBC-A2F4F77E7D7D}"/>
          </ac:graphicFrameMkLst>
        </pc:graphicFrameChg>
      </pc:sldChg>
      <pc:sldChg chg="add">
        <pc:chgData name="John Cronin (Castleknock CC)" userId="1133eb06-b42f-4d53-a5b9-e0c87f19a2f2" providerId="ADAL" clId="{46A23EE0-32DE-438D-A92C-440168334845}" dt="2023-10-11T19:24:13.778" v="433"/>
        <pc:sldMkLst>
          <pc:docMk/>
          <pc:sldMk cId="125305101" sldId="305"/>
        </pc:sldMkLst>
      </pc:sldChg>
      <pc:sldChg chg="del">
        <pc:chgData name="John Cronin (Castleknock CC)" userId="1133eb06-b42f-4d53-a5b9-e0c87f19a2f2" providerId="ADAL" clId="{46A23EE0-32DE-438D-A92C-440168334845}" dt="2023-10-15T08:45:12.842" v="489" actId="2696"/>
        <pc:sldMkLst>
          <pc:docMk/>
          <pc:sldMk cId="2426999196" sldId="375"/>
        </pc:sldMkLst>
      </pc:sldChg>
      <pc:sldChg chg="modSp mod">
        <pc:chgData name="John Cronin (Castleknock CC)" userId="1133eb06-b42f-4d53-a5b9-e0c87f19a2f2" providerId="ADAL" clId="{46A23EE0-32DE-438D-A92C-440168334845}" dt="2023-10-15T08:45:02.420" v="488" actId="20577"/>
        <pc:sldMkLst>
          <pc:docMk/>
          <pc:sldMk cId="698308694" sldId="376"/>
        </pc:sldMkLst>
        <pc:spChg chg="mod">
          <ac:chgData name="John Cronin (Castleknock CC)" userId="1133eb06-b42f-4d53-a5b9-e0c87f19a2f2" providerId="ADAL" clId="{46A23EE0-32DE-438D-A92C-440168334845}" dt="2023-10-15T08:45:02.420" v="488" actId="20577"/>
          <ac:spMkLst>
            <pc:docMk/>
            <pc:sldMk cId="698308694" sldId="376"/>
            <ac:spMk id="3" creationId="{08B1ADCC-3933-181B-034F-6732D27B1847}"/>
          </ac:spMkLst>
        </pc:spChg>
      </pc:sldChg>
      <pc:sldChg chg="addSp modSp add mod setBg">
        <pc:chgData name="John Cronin (Castleknock CC)" userId="1133eb06-b42f-4d53-a5b9-e0c87f19a2f2" providerId="ADAL" clId="{46A23EE0-32DE-438D-A92C-440168334845}" dt="2023-10-11T18:39:34.502" v="25" actId="26606"/>
        <pc:sldMkLst>
          <pc:docMk/>
          <pc:sldMk cId="0" sldId="447"/>
        </pc:sldMkLst>
        <pc:spChg chg="mod">
          <ac:chgData name="John Cronin (Castleknock CC)" userId="1133eb06-b42f-4d53-a5b9-e0c87f19a2f2" providerId="ADAL" clId="{46A23EE0-32DE-438D-A92C-440168334845}" dt="2023-10-11T18:39:34.502" v="25" actId="26606"/>
          <ac:spMkLst>
            <pc:docMk/>
            <pc:sldMk cId="0" sldId="447"/>
            <ac:spMk id="2" creationId="{00000000-0000-0000-0000-000000000000}"/>
          </ac:spMkLst>
        </pc:spChg>
        <pc:spChg chg="mod">
          <ac:chgData name="John Cronin (Castleknock CC)" userId="1133eb06-b42f-4d53-a5b9-e0c87f19a2f2" providerId="ADAL" clId="{46A23EE0-32DE-438D-A92C-440168334845}" dt="2023-10-11T18:39:34.502" v="25" actId="26606"/>
          <ac:spMkLst>
            <pc:docMk/>
            <pc:sldMk cId="0" sldId="447"/>
            <ac:spMk id="3" creationId="{00000000-0000-0000-0000-000000000000}"/>
          </ac:spMkLst>
        </pc:spChg>
        <pc:spChg chg="mod">
          <ac:chgData name="John Cronin (Castleknock CC)" userId="1133eb06-b42f-4d53-a5b9-e0c87f19a2f2" providerId="ADAL" clId="{46A23EE0-32DE-438D-A92C-440168334845}" dt="2023-10-11T18:39:34.502" v="25" actId="26606"/>
          <ac:spMkLst>
            <pc:docMk/>
            <pc:sldMk cId="0" sldId="447"/>
            <ac:spMk id="29699" creationId="{00000000-0000-0000-0000-000000000000}"/>
          </ac:spMkLst>
        </pc:spChg>
        <pc:spChg chg="add">
          <ac:chgData name="John Cronin (Castleknock CC)" userId="1133eb06-b42f-4d53-a5b9-e0c87f19a2f2" providerId="ADAL" clId="{46A23EE0-32DE-438D-A92C-440168334845}" dt="2023-10-11T18:39:34.502" v="25" actId="26606"/>
          <ac:spMkLst>
            <pc:docMk/>
            <pc:sldMk cId="0" sldId="447"/>
            <ac:spMk id="29709" creationId="{2C61293E-6EBE-43EF-A52C-9BEBFD7679D4}"/>
          </ac:spMkLst>
        </pc:spChg>
        <pc:spChg chg="add">
          <ac:chgData name="John Cronin (Castleknock CC)" userId="1133eb06-b42f-4d53-a5b9-e0c87f19a2f2" providerId="ADAL" clId="{46A23EE0-32DE-438D-A92C-440168334845}" dt="2023-10-11T18:39:34.502" v="25" actId="26606"/>
          <ac:spMkLst>
            <pc:docMk/>
            <pc:sldMk cId="0" sldId="447"/>
            <ac:spMk id="29711" creationId="{21540236-BFD5-4A9D-8840-4703E7F76825}"/>
          </ac:spMkLst>
        </pc:spChg>
        <pc:picChg chg="mod">
          <ac:chgData name="John Cronin (Castleknock CC)" userId="1133eb06-b42f-4d53-a5b9-e0c87f19a2f2" providerId="ADAL" clId="{46A23EE0-32DE-438D-A92C-440168334845}" dt="2023-10-11T18:39:34.502" v="25" actId="26606"/>
          <ac:picMkLst>
            <pc:docMk/>
            <pc:sldMk cId="0" sldId="447"/>
            <ac:picMk id="29704" creationId="{D82D99DC-9A5A-4DFB-B18A-8EF881B9F6CA}"/>
          </ac:picMkLst>
        </pc:picChg>
      </pc:sldChg>
      <pc:sldChg chg="modSp add">
        <pc:chgData name="John Cronin (Castleknock CC)" userId="1133eb06-b42f-4d53-a5b9-e0c87f19a2f2" providerId="ADAL" clId="{46A23EE0-32DE-438D-A92C-440168334845}" dt="2023-10-11T18:39:01.414" v="8"/>
        <pc:sldMkLst>
          <pc:docMk/>
          <pc:sldMk cId="17404771" sldId="729"/>
        </pc:sldMkLst>
        <pc:spChg chg="mod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17404771" sldId="729"/>
            <ac:spMk id="3" creationId="{00000000-0000-0000-0000-000000000000}"/>
          </ac:spMkLst>
        </pc:spChg>
      </pc:sldChg>
      <pc:sldChg chg="delSp add del setBg delDesignElem">
        <pc:chgData name="John Cronin (Castleknock CC)" userId="1133eb06-b42f-4d53-a5b9-e0c87f19a2f2" providerId="ADAL" clId="{46A23EE0-32DE-438D-A92C-440168334845}" dt="2023-10-11T18:45:08.787" v="259" actId="2696"/>
        <pc:sldMkLst>
          <pc:docMk/>
          <pc:sldMk cId="2178535766" sldId="730"/>
        </pc:sldMkLst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2178535766" sldId="730"/>
            <ac:spMk id="3110" creationId="{45D37F4E-DDB4-456B-97E0-9937730A039F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2178535766" sldId="730"/>
            <ac:spMk id="3111" creationId="{B2DD41CD-8F47-4F56-AD12-4E2FF7696987}"/>
          </ac:spMkLst>
        </pc:spChg>
      </pc:sldChg>
      <pc:sldChg chg="delSp modSp add mod setBg delDesignElem">
        <pc:chgData name="John Cronin (Castleknock CC)" userId="1133eb06-b42f-4d53-a5b9-e0c87f19a2f2" providerId="ADAL" clId="{46A23EE0-32DE-438D-A92C-440168334845}" dt="2023-10-11T18:45:58.936" v="296" actId="20577"/>
        <pc:sldMkLst>
          <pc:docMk/>
          <pc:sldMk cId="815232216" sldId="731"/>
        </pc:sldMkLst>
        <pc:spChg chg="mod">
          <ac:chgData name="John Cronin (Castleknock CC)" userId="1133eb06-b42f-4d53-a5b9-e0c87f19a2f2" providerId="ADAL" clId="{46A23EE0-32DE-438D-A92C-440168334845}" dt="2023-10-11T18:45:58.936" v="296" actId="20577"/>
          <ac:spMkLst>
            <pc:docMk/>
            <pc:sldMk cId="815232216" sldId="731"/>
            <ac:spMk id="3" creationId="{B489F5C3-CF0E-B4B9-1960-27182872A348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815232216" sldId="731"/>
            <ac:spMk id="9" creationId="{79BB35BC-D5C2-4C8B-A22A-A71E6191913B}"/>
          </ac:spMkLst>
        </pc:spChg>
      </pc:sldChg>
      <pc:sldChg chg="delSp add setBg delDesignElem">
        <pc:chgData name="John Cronin (Castleknock CC)" userId="1133eb06-b42f-4d53-a5b9-e0c87f19a2f2" providerId="ADAL" clId="{46A23EE0-32DE-438D-A92C-440168334845}" dt="2023-10-11T19:14:11.020" v="338"/>
        <pc:sldMkLst>
          <pc:docMk/>
          <pc:sldMk cId="490011534" sldId="733"/>
        </pc:sldMkLst>
        <pc:spChg chg="del">
          <ac:chgData name="John Cronin (Castleknock CC)" userId="1133eb06-b42f-4d53-a5b9-e0c87f19a2f2" providerId="ADAL" clId="{46A23EE0-32DE-438D-A92C-440168334845}" dt="2023-10-11T19:14:11.020" v="338"/>
          <ac:spMkLst>
            <pc:docMk/>
            <pc:sldMk cId="490011534" sldId="733"/>
            <ac:spMk id="7" creationId="{F3060C83-F051-4F0E-ABAD-AA0DFC48B218}"/>
          </ac:spMkLst>
        </pc:spChg>
        <pc:spChg chg="del">
          <ac:chgData name="John Cronin (Castleknock CC)" userId="1133eb06-b42f-4d53-a5b9-e0c87f19a2f2" providerId="ADAL" clId="{46A23EE0-32DE-438D-A92C-440168334845}" dt="2023-10-11T19:14:11.020" v="338"/>
          <ac:spMkLst>
            <pc:docMk/>
            <pc:sldMk cId="490011534" sldId="733"/>
            <ac:spMk id="9" creationId="{83C98ABE-055B-441F-B07E-44F97F083C39}"/>
          </ac:spMkLst>
        </pc:spChg>
        <pc:spChg chg="del">
          <ac:chgData name="John Cronin (Castleknock CC)" userId="1133eb06-b42f-4d53-a5b9-e0c87f19a2f2" providerId="ADAL" clId="{46A23EE0-32DE-438D-A92C-440168334845}" dt="2023-10-11T19:14:11.020" v="338"/>
          <ac:spMkLst>
            <pc:docMk/>
            <pc:sldMk cId="490011534" sldId="733"/>
            <ac:spMk id="11" creationId="{29FDB030-9B49-4CED-8CCD-4D99382388AC}"/>
          </ac:spMkLst>
        </pc:spChg>
        <pc:spChg chg="del">
          <ac:chgData name="John Cronin (Castleknock CC)" userId="1133eb06-b42f-4d53-a5b9-e0c87f19a2f2" providerId="ADAL" clId="{46A23EE0-32DE-438D-A92C-440168334845}" dt="2023-10-11T19:14:11.020" v="338"/>
          <ac:spMkLst>
            <pc:docMk/>
            <pc:sldMk cId="490011534" sldId="733"/>
            <ac:spMk id="13" creationId="{3783CA14-24A1-485C-8B30-D6A5D87987AD}"/>
          </ac:spMkLst>
        </pc:spChg>
        <pc:spChg chg="del">
          <ac:chgData name="John Cronin (Castleknock CC)" userId="1133eb06-b42f-4d53-a5b9-e0c87f19a2f2" providerId="ADAL" clId="{46A23EE0-32DE-438D-A92C-440168334845}" dt="2023-10-11T19:14:11.020" v="338"/>
          <ac:spMkLst>
            <pc:docMk/>
            <pc:sldMk cId="490011534" sldId="733"/>
            <ac:spMk id="15" creationId="{9A97C86A-04D6-40F7-AE84-31AB43E6A846}"/>
          </ac:spMkLst>
        </pc:spChg>
        <pc:spChg chg="del">
          <ac:chgData name="John Cronin (Castleknock CC)" userId="1133eb06-b42f-4d53-a5b9-e0c87f19a2f2" providerId="ADAL" clId="{46A23EE0-32DE-438D-A92C-440168334845}" dt="2023-10-11T19:14:11.020" v="338"/>
          <ac:spMkLst>
            <pc:docMk/>
            <pc:sldMk cId="490011534" sldId="733"/>
            <ac:spMk id="17" creationId="{FF9F2414-84E8-453E-B1F3-389FDE8192D9}"/>
          </ac:spMkLst>
        </pc:spChg>
        <pc:spChg chg="del">
          <ac:chgData name="John Cronin (Castleknock CC)" userId="1133eb06-b42f-4d53-a5b9-e0c87f19a2f2" providerId="ADAL" clId="{46A23EE0-32DE-438D-A92C-440168334845}" dt="2023-10-11T19:14:11.020" v="338"/>
          <ac:spMkLst>
            <pc:docMk/>
            <pc:sldMk cId="490011534" sldId="733"/>
            <ac:spMk id="19" creationId="{3ECA69A1-7536-43AC-85EF-C7106179F5ED}"/>
          </ac:spMkLst>
        </pc:spChg>
      </pc:sldChg>
      <pc:sldChg chg="delSp modSp add del setBg delDesignElem">
        <pc:chgData name="John Cronin (Castleknock CC)" userId="1133eb06-b42f-4d53-a5b9-e0c87f19a2f2" providerId="ADAL" clId="{46A23EE0-32DE-438D-A92C-440168334845}" dt="2023-10-11T19:14:13.945" v="339" actId="47"/>
        <pc:sldMkLst>
          <pc:docMk/>
          <pc:sldMk cId="3623748415" sldId="735"/>
        </pc:sldMkLst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3623748415" sldId="735"/>
            <ac:spMk id="30" creationId="{955A2079-FA98-4876-80F0-72364A7D2EA4}"/>
          </ac:spMkLst>
        </pc:spChg>
        <pc:graphicFrameChg chg="mod">
          <ac:chgData name="John Cronin (Castleknock CC)" userId="1133eb06-b42f-4d53-a5b9-e0c87f19a2f2" providerId="ADAL" clId="{46A23EE0-32DE-438D-A92C-440168334845}" dt="2023-10-11T19:04:02.001" v="335" actId="20577"/>
          <ac:graphicFrameMkLst>
            <pc:docMk/>
            <pc:sldMk cId="3623748415" sldId="735"/>
            <ac:graphicFrameMk id="5" creationId="{D1E8DFD3-A650-EE5F-7B9F-E6531037AE23}"/>
          </ac:graphicFrameMkLst>
        </pc:graphicFrameChg>
      </pc:sldChg>
      <pc:sldChg chg="addSp delSp modSp add mod setBg delDesignElem">
        <pc:chgData name="John Cronin (Castleknock CC)" userId="1133eb06-b42f-4d53-a5b9-e0c87f19a2f2" providerId="ADAL" clId="{46A23EE0-32DE-438D-A92C-440168334845}" dt="2023-10-11T18:57:11.649" v="323" actId="207"/>
        <pc:sldMkLst>
          <pc:docMk/>
          <pc:sldMk cId="2754965473" sldId="736"/>
        </pc:sldMkLst>
        <pc:spChg chg="mod ord">
          <ac:chgData name="John Cronin (Castleknock CC)" userId="1133eb06-b42f-4d53-a5b9-e0c87f19a2f2" providerId="ADAL" clId="{46A23EE0-32DE-438D-A92C-440168334845}" dt="2023-10-11T18:47:46.571" v="310" actId="26606"/>
          <ac:spMkLst>
            <pc:docMk/>
            <pc:sldMk cId="2754965473" sldId="736"/>
            <ac:spMk id="2" creationId="{9D896D02-E99C-FA8E-BEF7-400DE4430D07}"/>
          </ac:spMkLst>
        </pc:spChg>
        <pc:spChg chg="mod">
          <ac:chgData name="John Cronin (Castleknock CC)" userId="1133eb06-b42f-4d53-a5b9-e0c87f19a2f2" providerId="ADAL" clId="{46A23EE0-32DE-438D-A92C-440168334845}" dt="2023-10-11T18:57:11.649" v="323" actId="207"/>
          <ac:spMkLst>
            <pc:docMk/>
            <pc:sldMk cId="2754965473" sldId="736"/>
            <ac:spMk id="3" creationId="{FBB622DA-6543-70EE-4DD5-5566C9903379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2754965473" sldId="736"/>
            <ac:spMk id="9" creationId="{2C61293E-6EBE-43EF-A52C-9BEBFD7679D4}"/>
          </ac:spMkLst>
        </pc:spChg>
        <pc:spChg chg="add del">
          <ac:chgData name="John Cronin (Castleknock CC)" userId="1133eb06-b42f-4d53-a5b9-e0c87f19a2f2" providerId="ADAL" clId="{46A23EE0-32DE-438D-A92C-440168334845}" dt="2023-10-11T18:47:28.281" v="302" actId="26606"/>
          <ac:spMkLst>
            <pc:docMk/>
            <pc:sldMk cId="2754965473" sldId="736"/>
            <ac:spMk id="10" creationId="{04812C46-200A-4DEB-A05E-3ED6C68C2387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2754965473" sldId="736"/>
            <ac:spMk id="11" creationId="{21540236-BFD5-4A9D-8840-4703E7F76825}"/>
          </ac:spMkLst>
        </pc:spChg>
        <pc:spChg chg="add del">
          <ac:chgData name="John Cronin (Castleknock CC)" userId="1133eb06-b42f-4d53-a5b9-e0c87f19a2f2" providerId="ADAL" clId="{46A23EE0-32DE-438D-A92C-440168334845}" dt="2023-10-11T18:47:28.281" v="302" actId="26606"/>
          <ac:spMkLst>
            <pc:docMk/>
            <pc:sldMk cId="2754965473" sldId="736"/>
            <ac:spMk id="12" creationId="{D1EA859B-E555-4109-94F3-6700E046E008}"/>
          </ac:spMkLst>
        </pc:spChg>
        <pc:spChg chg="add del">
          <ac:chgData name="John Cronin (Castleknock CC)" userId="1133eb06-b42f-4d53-a5b9-e0c87f19a2f2" providerId="ADAL" clId="{46A23EE0-32DE-438D-A92C-440168334845}" dt="2023-10-11T18:47:32.095" v="304" actId="26606"/>
          <ac:spMkLst>
            <pc:docMk/>
            <pc:sldMk cId="2754965473" sldId="736"/>
            <ac:spMk id="14" creationId="{F13C74B1-5B17-4795-BED0-7140497B445A}"/>
          </ac:spMkLst>
        </pc:spChg>
        <pc:spChg chg="add del">
          <ac:chgData name="John Cronin (Castleknock CC)" userId="1133eb06-b42f-4d53-a5b9-e0c87f19a2f2" providerId="ADAL" clId="{46A23EE0-32DE-438D-A92C-440168334845}" dt="2023-10-11T18:47:32.095" v="304" actId="26606"/>
          <ac:spMkLst>
            <pc:docMk/>
            <pc:sldMk cId="2754965473" sldId="736"/>
            <ac:spMk id="15" creationId="{D4974D33-8DC5-464E-8C6D-BE58F0669C17}"/>
          </ac:spMkLst>
        </pc:spChg>
        <pc:spChg chg="add del">
          <ac:chgData name="John Cronin (Castleknock CC)" userId="1133eb06-b42f-4d53-a5b9-e0c87f19a2f2" providerId="ADAL" clId="{46A23EE0-32DE-438D-A92C-440168334845}" dt="2023-10-11T18:47:46.571" v="310" actId="26606"/>
          <ac:spMkLst>
            <pc:docMk/>
            <pc:sldMk cId="2754965473" sldId="736"/>
            <ac:spMk id="17" creationId="{04812C46-200A-4DEB-A05E-3ED6C68C2387}"/>
          </ac:spMkLst>
        </pc:spChg>
        <pc:spChg chg="add del">
          <ac:chgData name="John Cronin (Castleknock CC)" userId="1133eb06-b42f-4d53-a5b9-e0c87f19a2f2" providerId="ADAL" clId="{46A23EE0-32DE-438D-A92C-440168334845}" dt="2023-10-11T18:47:46.571" v="310" actId="26606"/>
          <ac:spMkLst>
            <pc:docMk/>
            <pc:sldMk cId="2754965473" sldId="736"/>
            <ac:spMk id="18" creationId="{D1EA859B-E555-4109-94F3-6700E046E008}"/>
          </ac:spMkLst>
        </pc:spChg>
        <pc:spChg chg="add">
          <ac:chgData name="John Cronin (Castleknock CC)" userId="1133eb06-b42f-4d53-a5b9-e0c87f19a2f2" providerId="ADAL" clId="{46A23EE0-32DE-438D-A92C-440168334845}" dt="2023-10-11T18:47:46.571" v="310" actId="26606"/>
          <ac:spMkLst>
            <pc:docMk/>
            <pc:sldMk cId="2754965473" sldId="736"/>
            <ac:spMk id="23" creationId="{F13C74B1-5B17-4795-BED0-7140497B445A}"/>
          </ac:spMkLst>
        </pc:spChg>
        <pc:spChg chg="add">
          <ac:chgData name="John Cronin (Castleknock CC)" userId="1133eb06-b42f-4d53-a5b9-e0c87f19a2f2" providerId="ADAL" clId="{46A23EE0-32DE-438D-A92C-440168334845}" dt="2023-10-11T18:47:46.571" v="310" actId="26606"/>
          <ac:spMkLst>
            <pc:docMk/>
            <pc:sldMk cId="2754965473" sldId="736"/>
            <ac:spMk id="25" creationId="{D4974D33-8DC5-464E-8C6D-BE58F0669C17}"/>
          </ac:spMkLst>
        </pc:spChg>
        <pc:picChg chg="mod ord">
          <ac:chgData name="John Cronin (Castleknock CC)" userId="1133eb06-b42f-4d53-a5b9-e0c87f19a2f2" providerId="ADAL" clId="{46A23EE0-32DE-438D-A92C-440168334845}" dt="2023-10-11T18:47:49.766" v="311" actId="14100"/>
          <ac:picMkLst>
            <pc:docMk/>
            <pc:sldMk cId="2754965473" sldId="736"/>
            <ac:picMk id="5" creationId="{F6B55EEF-2AD2-0A38-ED82-1A16B49C1887}"/>
          </ac:picMkLst>
        </pc:picChg>
      </pc:sldChg>
      <pc:sldChg chg="delSp modSp add mod setBg delDesignElem">
        <pc:chgData name="John Cronin (Castleknock CC)" userId="1133eb06-b42f-4d53-a5b9-e0c87f19a2f2" providerId="ADAL" clId="{46A23EE0-32DE-438D-A92C-440168334845}" dt="2023-10-11T18:57:21.406" v="324" actId="2711"/>
        <pc:sldMkLst>
          <pc:docMk/>
          <pc:sldMk cId="3637573358" sldId="738"/>
        </pc:sldMkLst>
        <pc:spChg chg="mod">
          <ac:chgData name="John Cronin (Castleknock CC)" userId="1133eb06-b42f-4d53-a5b9-e0c87f19a2f2" providerId="ADAL" clId="{46A23EE0-32DE-438D-A92C-440168334845}" dt="2023-10-11T18:57:21.406" v="324" actId="2711"/>
          <ac:spMkLst>
            <pc:docMk/>
            <pc:sldMk cId="3637573358" sldId="738"/>
            <ac:spMk id="5" creationId="{21F347A7-8137-FCEE-0B49-9E1992EAEAEE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3637573358" sldId="738"/>
            <ac:spMk id="28" creationId="{100EDD19-6802-4EC3-95CE-CFFAB042CFD6}"/>
          </ac:spMkLst>
        </pc:spChg>
        <pc:spChg chg="del">
          <ac:chgData name="John Cronin (Castleknock CC)" userId="1133eb06-b42f-4d53-a5b9-e0c87f19a2f2" providerId="ADAL" clId="{46A23EE0-32DE-438D-A92C-440168334845}" dt="2023-10-11T18:39:01.414" v="8"/>
          <ac:spMkLst>
            <pc:docMk/>
            <pc:sldMk cId="3637573358" sldId="738"/>
            <ac:spMk id="29" creationId="{DB17E863-922E-4C26-BD64-E8FD41D28661}"/>
          </ac:spMkLst>
        </pc:spChg>
      </pc:sldChg>
      <pc:sldChg chg="delSp add setBg delDesignElem">
        <pc:chgData name="John Cronin (Castleknock CC)" userId="1133eb06-b42f-4d53-a5b9-e0c87f19a2f2" providerId="ADAL" clId="{46A23EE0-32DE-438D-A92C-440168334845}" dt="2023-10-11T19:14:11.020" v="338"/>
        <pc:sldMkLst>
          <pc:docMk/>
          <pc:sldMk cId="806406309" sldId="739"/>
        </pc:sldMkLst>
        <pc:spChg chg="del">
          <ac:chgData name="John Cronin (Castleknock CC)" userId="1133eb06-b42f-4d53-a5b9-e0c87f19a2f2" providerId="ADAL" clId="{46A23EE0-32DE-438D-A92C-440168334845}" dt="2023-10-11T19:14:11.020" v="338"/>
          <ac:spMkLst>
            <pc:docMk/>
            <pc:sldMk cId="806406309" sldId="739"/>
            <ac:spMk id="30" creationId="{955A2079-FA98-4876-80F0-72364A7D2EA4}"/>
          </ac:spMkLst>
        </pc:spChg>
      </pc:sldChg>
      <pc:sldChg chg="addSp modSp new mod setBg">
        <pc:chgData name="John Cronin (Castleknock CC)" userId="1133eb06-b42f-4d53-a5b9-e0c87f19a2f2" providerId="ADAL" clId="{46A23EE0-32DE-438D-A92C-440168334845}" dt="2023-10-11T19:15:44.246" v="344" actId="26606"/>
        <pc:sldMkLst>
          <pc:docMk/>
          <pc:sldMk cId="2413120004" sldId="740"/>
        </pc:sldMkLst>
        <pc:spChg chg="mod ord">
          <ac:chgData name="John Cronin (Castleknock CC)" userId="1133eb06-b42f-4d53-a5b9-e0c87f19a2f2" providerId="ADAL" clId="{46A23EE0-32DE-438D-A92C-440168334845}" dt="2023-10-11T19:15:44.246" v="344" actId="26606"/>
          <ac:spMkLst>
            <pc:docMk/>
            <pc:sldMk cId="2413120004" sldId="740"/>
            <ac:spMk id="2" creationId="{DC7419DF-E9D9-022E-CA9E-B9A3CD2280AE}"/>
          </ac:spMkLst>
        </pc:spChg>
        <pc:spChg chg="add">
          <ac:chgData name="John Cronin (Castleknock CC)" userId="1133eb06-b42f-4d53-a5b9-e0c87f19a2f2" providerId="ADAL" clId="{46A23EE0-32DE-438D-A92C-440168334845}" dt="2023-10-11T19:15:44.246" v="344" actId="26606"/>
          <ac:spMkLst>
            <pc:docMk/>
            <pc:sldMk cId="2413120004" sldId="740"/>
            <ac:spMk id="9" creationId="{AB8C311F-7253-4AED-9701-7FC0708C41C7}"/>
          </ac:spMkLst>
        </pc:spChg>
        <pc:spChg chg="add">
          <ac:chgData name="John Cronin (Castleknock CC)" userId="1133eb06-b42f-4d53-a5b9-e0c87f19a2f2" providerId="ADAL" clId="{46A23EE0-32DE-438D-A92C-440168334845}" dt="2023-10-11T19:15:44.246" v="344" actId="26606"/>
          <ac:spMkLst>
            <pc:docMk/>
            <pc:sldMk cId="2413120004" sldId="740"/>
            <ac:spMk id="11" creationId="{E2384209-CB15-4CDF-9D31-C44FD9A3F20D}"/>
          </ac:spMkLst>
        </pc:spChg>
        <pc:spChg chg="add">
          <ac:chgData name="John Cronin (Castleknock CC)" userId="1133eb06-b42f-4d53-a5b9-e0c87f19a2f2" providerId="ADAL" clId="{46A23EE0-32DE-438D-A92C-440168334845}" dt="2023-10-11T19:15:44.246" v="344" actId="26606"/>
          <ac:spMkLst>
            <pc:docMk/>
            <pc:sldMk cId="2413120004" sldId="740"/>
            <ac:spMk id="13" creationId="{2633B3B5-CC90-43F0-8714-D31D1F3F0209}"/>
          </ac:spMkLst>
        </pc:spChg>
        <pc:spChg chg="add">
          <ac:chgData name="John Cronin (Castleknock CC)" userId="1133eb06-b42f-4d53-a5b9-e0c87f19a2f2" providerId="ADAL" clId="{46A23EE0-32DE-438D-A92C-440168334845}" dt="2023-10-11T19:15:44.246" v="344" actId="26606"/>
          <ac:spMkLst>
            <pc:docMk/>
            <pc:sldMk cId="2413120004" sldId="740"/>
            <ac:spMk id="15" creationId="{A8D57A06-A426-446D-B02C-A2DC6B62E45E}"/>
          </ac:spMkLst>
        </pc:spChg>
        <pc:picChg chg="add mod">
          <ac:chgData name="John Cronin (Castleknock CC)" userId="1133eb06-b42f-4d53-a5b9-e0c87f19a2f2" providerId="ADAL" clId="{46A23EE0-32DE-438D-A92C-440168334845}" dt="2023-10-11T19:15:44.246" v="344" actId="26606"/>
          <ac:picMkLst>
            <pc:docMk/>
            <pc:sldMk cId="2413120004" sldId="740"/>
            <ac:picMk id="4" creationId="{429C378A-1EB8-7FBD-402A-625D71D76239}"/>
          </ac:picMkLst>
        </pc:picChg>
      </pc:sldChg>
      <pc:sldChg chg="addSp delSp modSp new mod setBg">
        <pc:chgData name="John Cronin (Castleknock CC)" userId="1133eb06-b42f-4d53-a5b9-e0c87f19a2f2" providerId="ADAL" clId="{46A23EE0-32DE-438D-A92C-440168334845}" dt="2023-10-12T06:51:34.534" v="441" actId="26606"/>
        <pc:sldMkLst>
          <pc:docMk/>
          <pc:sldMk cId="3646417363" sldId="741"/>
        </pc:sldMkLst>
        <pc:spChg chg="mod ord">
          <ac:chgData name="John Cronin (Castleknock CC)" userId="1133eb06-b42f-4d53-a5b9-e0c87f19a2f2" providerId="ADAL" clId="{46A23EE0-32DE-438D-A92C-440168334845}" dt="2023-10-12T06:51:34.534" v="441" actId="26606"/>
          <ac:spMkLst>
            <pc:docMk/>
            <pc:sldMk cId="3646417363" sldId="741"/>
            <ac:spMk id="2" creationId="{B4CD7CBE-0063-63C1-C92C-25B93DC0DBC8}"/>
          </ac:spMkLst>
        </pc:spChg>
        <pc:spChg chg="add">
          <ac:chgData name="John Cronin (Castleknock CC)" userId="1133eb06-b42f-4d53-a5b9-e0c87f19a2f2" providerId="ADAL" clId="{46A23EE0-32DE-438D-A92C-440168334845}" dt="2023-10-12T06:51:34.534" v="441" actId="26606"/>
          <ac:spMkLst>
            <pc:docMk/>
            <pc:sldMk cId="3646417363" sldId="741"/>
            <ac:spMk id="23" creationId="{B78EDDD3-C548-48EF-B3CA-B290B17192AB}"/>
          </ac:spMkLst>
        </pc:spChg>
        <pc:picChg chg="add mod">
          <ac:chgData name="John Cronin (Castleknock CC)" userId="1133eb06-b42f-4d53-a5b9-e0c87f19a2f2" providerId="ADAL" clId="{46A23EE0-32DE-438D-A92C-440168334845}" dt="2023-10-12T06:51:34.534" v="441" actId="26606"/>
          <ac:picMkLst>
            <pc:docMk/>
            <pc:sldMk cId="3646417363" sldId="741"/>
            <ac:picMk id="3" creationId="{3B76CBF2-2589-95E0-7049-43151F195D05}"/>
          </ac:picMkLst>
        </pc:picChg>
        <pc:picChg chg="add mod">
          <ac:chgData name="John Cronin (Castleknock CC)" userId="1133eb06-b42f-4d53-a5b9-e0c87f19a2f2" providerId="ADAL" clId="{46A23EE0-32DE-438D-A92C-440168334845}" dt="2023-10-12T06:51:34.534" v="441" actId="26606"/>
          <ac:picMkLst>
            <pc:docMk/>
            <pc:sldMk cId="3646417363" sldId="741"/>
            <ac:picMk id="5" creationId="{22C2BD03-AD88-DBA3-7162-0807B6C485ED}"/>
          </ac:picMkLst>
        </pc:picChg>
        <pc:picChg chg="add mod ord">
          <ac:chgData name="John Cronin (Castleknock CC)" userId="1133eb06-b42f-4d53-a5b9-e0c87f19a2f2" providerId="ADAL" clId="{46A23EE0-32DE-438D-A92C-440168334845}" dt="2023-10-12T06:51:34.534" v="441" actId="26606"/>
          <ac:picMkLst>
            <pc:docMk/>
            <pc:sldMk cId="3646417363" sldId="741"/>
            <ac:picMk id="7" creationId="{753D8EB6-AA10-7A87-82FE-7EFEA612CF5D}"/>
          </ac:picMkLst>
        </pc:picChg>
        <pc:picChg chg="add mod">
          <ac:chgData name="John Cronin (Castleknock CC)" userId="1133eb06-b42f-4d53-a5b9-e0c87f19a2f2" providerId="ADAL" clId="{46A23EE0-32DE-438D-A92C-440168334845}" dt="2023-10-12T06:51:34.534" v="441" actId="26606"/>
          <ac:picMkLst>
            <pc:docMk/>
            <pc:sldMk cId="3646417363" sldId="741"/>
            <ac:picMk id="9" creationId="{3F574884-129C-448C-CF97-C6152C488297}"/>
          </ac:picMkLst>
        </pc:picChg>
        <pc:cxnChg chg="add del">
          <ac:chgData name="John Cronin (Castleknock CC)" userId="1133eb06-b42f-4d53-a5b9-e0c87f19a2f2" providerId="ADAL" clId="{46A23EE0-32DE-438D-A92C-440168334845}" dt="2023-10-12T06:51:34.534" v="441" actId="26606"/>
          <ac:cxnSpMkLst>
            <pc:docMk/>
            <pc:sldMk cId="3646417363" sldId="741"/>
            <ac:cxnSpMk id="14" creationId="{50DA1EB8-87CF-4588-A1FD-4756F9A28F6B}"/>
          </ac:cxnSpMkLst>
        </pc:cxnChg>
        <pc:cxnChg chg="add del">
          <ac:chgData name="John Cronin (Castleknock CC)" userId="1133eb06-b42f-4d53-a5b9-e0c87f19a2f2" providerId="ADAL" clId="{46A23EE0-32DE-438D-A92C-440168334845}" dt="2023-10-12T06:51:34.534" v="441" actId="26606"/>
          <ac:cxnSpMkLst>
            <pc:docMk/>
            <pc:sldMk cId="3646417363" sldId="741"/>
            <ac:cxnSpMk id="16" creationId="{D7A4E378-EA57-47B9-B1EB-58B998F6CFFB}"/>
          </ac:cxnSpMkLst>
        </pc:cxnChg>
        <pc:cxnChg chg="add del">
          <ac:chgData name="John Cronin (Castleknock CC)" userId="1133eb06-b42f-4d53-a5b9-e0c87f19a2f2" providerId="ADAL" clId="{46A23EE0-32DE-438D-A92C-440168334845}" dt="2023-10-12T06:51:34.534" v="441" actId="26606"/>
          <ac:cxnSpMkLst>
            <pc:docMk/>
            <pc:sldMk cId="3646417363" sldId="741"/>
            <ac:cxnSpMk id="18" creationId="{D2B31ED6-76F0-425A-9A41-C947AEF9C145}"/>
          </ac:cxnSpMkLst>
        </pc:cxnChg>
      </pc:sldChg>
      <pc:sldChg chg="addSp modSp new mod setBg">
        <pc:chgData name="John Cronin (Castleknock CC)" userId="1133eb06-b42f-4d53-a5b9-e0c87f19a2f2" providerId="ADAL" clId="{46A23EE0-32DE-438D-A92C-440168334845}" dt="2023-10-12T06:54:52.675" v="477" actId="20577"/>
        <pc:sldMkLst>
          <pc:docMk/>
          <pc:sldMk cId="2901348073" sldId="742"/>
        </pc:sldMkLst>
        <pc:spChg chg="mod ord">
          <ac:chgData name="John Cronin (Castleknock CC)" userId="1133eb06-b42f-4d53-a5b9-e0c87f19a2f2" providerId="ADAL" clId="{46A23EE0-32DE-438D-A92C-440168334845}" dt="2023-10-12T06:52:35.557" v="444" actId="26606"/>
          <ac:spMkLst>
            <pc:docMk/>
            <pc:sldMk cId="2901348073" sldId="742"/>
            <ac:spMk id="2" creationId="{6C761738-4D37-4231-8D08-DFD9C76BC744}"/>
          </ac:spMkLst>
        </pc:spChg>
        <pc:spChg chg="add mod">
          <ac:chgData name="John Cronin (Castleknock CC)" userId="1133eb06-b42f-4d53-a5b9-e0c87f19a2f2" providerId="ADAL" clId="{46A23EE0-32DE-438D-A92C-440168334845}" dt="2023-10-12T06:54:52.675" v="477" actId="20577"/>
          <ac:spMkLst>
            <pc:docMk/>
            <pc:sldMk cId="2901348073" sldId="742"/>
            <ac:spMk id="4" creationId="{F8F8B991-B073-4B7B-BED3-AE0B25A24880}"/>
          </ac:spMkLst>
        </pc:spChg>
        <pc:spChg chg="add">
          <ac:chgData name="John Cronin (Castleknock CC)" userId="1133eb06-b42f-4d53-a5b9-e0c87f19a2f2" providerId="ADAL" clId="{46A23EE0-32DE-438D-A92C-440168334845}" dt="2023-10-12T06:52:35.557" v="444" actId="26606"/>
          <ac:spMkLst>
            <pc:docMk/>
            <pc:sldMk cId="2901348073" sldId="742"/>
            <ac:spMk id="10" creationId="{99192C51-B764-4A9B-9587-5EF8B628B8D9}"/>
          </ac:spMkLst>
        </pc:spChg>
        <pc:picChg chg="add">
          <ac:chgData name="John Cronin (Castleknock CC)" userId="1133eb06-b42f-4d53-a5b9-e0c87f19a2f2" providerId="ADAL" clId="{46A23EE0-32DE-438D-A92C-440168334845}" dt="2023-10-12T06:52:35.557" v="444" actId="26606"/>
          <ac:picMkLst>
            <pc:docMk/>
            <pc:sldMk cId="2901348073" sldId="742"/>
            <ac:picMk id="6" creationId="{8B7868F1-297C-489B-01CA-30F9994A2F1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D04B81-8E08-400F-AF01-8119111BABED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C2B0D82-B90F-4ECD-8010-2FD6A6531C4B}">
      <dgm:prSet/>
      <dgm:spPr/>
      <dgm:t>
        <a:bodyPr/>
        <a:lstStyle/>
        <a:p>
          <a:pPr algn="ctr"/>
          <a:r>
            <a:rPr lang="en-IE" dirty="0">
              <a:latin typeface="Californian FB" panose="0207040306080B030204" pitchFamily="18" charset="0"/>
            </a:rPr>
            <a:t>Opening Balance €1</a:t>
          </a:r>
          <a:r>
            <a:rPr lang="en-IE" b="1" i="0" u="none" dirty="0">
              <a:latin typeface="Californian FB" panose="0207040306080B030204" pitchFamily="18" charset="0"/>
            </a:rPr>
            <a:t>,641.84</a:t>
          </a:r>
          <a:endParaRPr lang="en-US" dirty="0">
            <a:latin typeface="Californian FB" panose="0207040306080B030204" pitchFamily="18" charset="0"/>
          </a:endParaRPr>
        </a:p>
      </dgm:t>
    </dgm:pt>
    <dgm:pt modelId="{6B9E73CA-E804-4DF5-A04F-39C360AD4230}" type="parTrans" cxnId="{0758B049-F7E4-4E62-A5B4-0A3553D432B3}">
      <dgm:prSet/>
      <dgm:spPr/>
      <dgm:t>
        <a:bodyPr/>
        <a:lstStyle/>
        <a:p>
          <a:endParaRPr lang="en-US"/>
        </a:p>
      </dgm:t>
    </dgm:pt>
    <dgm:pt modelId="{FE439EB1-AA2E-414A-875A-1E7E35E3258B}" type="sibTrans" cxnId="{0758B049-F7E4-4E62-A5B4-0A3553D432B3}">
      <dgm:prSet/>
      <dgm:spPr/>
      <dgm:t>
        <a:bodyPr/>
        <a:lstStyle/>
        <a:p>
          <a:endParaRPr lang="en-US"/>
        </a:p>
      </dgm:t>
    </dgm:pt>
    <dgm:pt modelId="{C34872B0-649D-4A4D-90FB-B7ECCCF0A1A9}">
      <dgm:prSet/>
      <dgm:spPr/>
      <dgm:t>
        <a:bodyPr/>
        <a:lstStyle/>
        <a:p>
          <a:pPr algn="ctr"/>
          <a:r>
            <a:rPr lang="en-IE" dirty="0">
              <a:latin typeface="Californian FB" panose="0207040306080B030204" pitchFamily="18" charset="0"/>
            </a:rPr>
            <a:t>Lodgement 	 	€32,,000</a:t>
          </a:r>
          <a:endParaRPr lang="en-US" dirty="0">
            <a:latin typeface="Californian FB" panose="0207040306080B030204" pitchFamily="18" charset="0"/>
          </a:endParaRPr>
        </a:p>
      </dgm:t>
    </dgm:pt>
    <dgm:pt modelId="{AF4FCBB6-B465-4292-A42C-F96A112F321F}" type="parTrans" cxnId="{0452512E-708E-40ED-BE89-210119D5CC29}">
      <dgm:prSet/>
      <dgm:spPr/>
      <dgm:t>
        <a:bodyPr/>
        <a:lstStyle/>
        <a:p>
          <a:endParaRPr lang="en-US"/>
        </a:p>
      </dgm:t>
    </dgm:pt>
    <dgm:pt modelId="{CCFC02B0-A10B-4A12-AA8A-45A6CB6ECDDC}" type="sibTrans" cxnId="{0452512E-708E-40ED-BE89-210119D5CC29}">
      <dgm:prSet/>
      <dgm:spPr/>
      <dgm:t>
        <a:bodyPr/>
        <a:lstStyle/>
        <a:p>
          <a:endParaRPr lang="en-US"/>
        </a:p>
      </dgm:t>
    </dgm:pt>
    <dgm:pt modelId="{57017901-E8D5-48C4-B2AF-541765FACC39}">
      <dgm:prSet/>
      <dgm:spPr/>
      <dgm:t>
        <a:bodyPr/>
        <a:lstStyle/>
        <a:p>
          <a:pPr algn="ctr"/>
          <a:r>
            <a:rPr lang="en-IE" dirty="0">
              <a:latin typeface="Californian FB" panose="0207040306080B030204" pitchFamily="18" charset="0"/>
            </a:rPr>
            <a:t>Expenditure	           €</a:t>
          </a:r>
          <a:r>
            <a:rPr lang="en-IE" dirty="0">
              <a:effectLst/>
              <a:latin typeface="Californian FB" panose="0207040306080B030204" pitchFamily="18" charset="0"/>
            </a:rPr>
            <a:t>25,515.09</a:t>
          </a:r>
          <a:endParaRPr lang="en-US" dirty="0">
            <a:latin typeface="Californian FB" panose="0207040306080B030204" pitchFamily="18" charset="0"/>
          </a:endParaRPr>
        </a:p>
      </dgm:t>
    </dgm:pt>
    <dgm:pt modelId="{DD36F21D-B356-4842-A785-261C55FCE6ED}" type="parTrans" cxnId="{892B1724-2AA7-43FE-976A-F3E194535AEA}">
      <dgm:prSet/>
      <dgm:spPr/>
      <dgm:t>
        <a:bodyPr/>
        <a:lstStyle/>
        <a:p>
          <a:endParaRPr lang="en-US"/>
        </a:p>
      </dgm:t>
    </dgm:pt>
    <dgm:pt modelId="{65E3360A-6FF8-43EE-BAFF-739065F755C6}" type="sibTrans" cxnId="{892B1724-2AA7-43FE-976A-F3E194535AEA}">
      <dgm:prSet/>
      <dgm:spPr/>
      <dgm:t>
        <a:bodyPr/>
        <a:lstStyle/>
        <a:p>
          <a:endParaRPr lang="en-US"/>
        </a:p>
      </dgm:t>
    </dgm:pt>
    <dgm:pt modelId="{4369E0C8-E14E-4DAB-BDDD-9C3C8EC8E1A5}">
      <dgm:prSet/>
      <dgm:spPr/>
      <dgm:t>
        <a:bodyPr/>
        <a:lstStyle/>
        <a:p>
          <a:pPr algn="ctr"/>
          <a:r>
            <a:rPr lang="en-IE" dirty="0">
              <a:latin typeface="Californian FB" panose="0207040306080B030204" pitchFamily="18" charset="0"/>
            </a:rPr>
            <a:t>Balance			€8,126.75</a:t>
          </a:r>
          <a:endParaRPr lang="en-US" dirty="0">
            <a:latin typeface="Californian FB" panose="0207040306080B030204" pitchFamily="18" charset="0"/>
          </a:endParaRPr>
        </a:p>
      </dgm:t>
    </dgm:pt>
    <dgm:pt modelId="{78E9D750-F26D-45FF-B5CA-30C67ED3C7F6}" type="parTrans" cxnId="{130328FF-9A7F-49B1-A3F8-C91CA48E14E1}">
      <dgm:prSet/>
      <dgm:spPr/>
      <dgm:t>
        <a:bodyPr/>
        <a:lstStyle/>
        <a:p>
          <a:endParaRPr lang="en-US"/>
        </a:p>
      </dgm:t>
    </dgm:pt>
    <dgm:pt modelId="{ADB10069-D222-4FD5-AA06-5EDCB62F6669}" type="sibTrans" cxnId="{130328FF-9A7F-49B1-A3F8-C91CA48E14E1}">
      <dgm:prSet/>
      <dgm:spPr/>
      <dgm:t>
        <a:bodyPr/>
        <a:lstStyle/>
        <a:p>
          <a:endParaRPr lang="en-US"/>
        </a:p>
      </dgm:t>
    </dgm:pt>
    <dgm:pt modelId="{5D50ED26-CABC-49C1-AC0E-12DB22F685EC}" type="pres">
      <dgm:prSet presAssocID="{31D04B81-8E08-400F-AF01-8119111BABED}" presName="outerComposite" presStyleCnt="0">
        <dgm:presLayoutVars>
          <dgm:chMax val="5"/>
          <dgm:dir/>
          <dgm:resizeHandles val="exact"/>
        </dgm:presLayoutVars>
      </dgm:prSet>
      <dgm:spPr/>
    </dgm:pt>
    <dgm:pt modelId="{8AA081AB-32B7-4416-BE23-130BC32D24CD}" type="pres">
      <dgm:prSet presAssocID="{31D04B81-8E08-400F-AF01-8119111BABED}" presName="dummyMaxCanvas" presStyleCnt="0">
        <dgm:presLayoutVars/>
      </dgm:prSet>
      <dgm:spPr/>
    </dgm:pt>
    <dgm:pt modelId="{D31F6905-7172-4032-9643-9B1486B6C600}" type="pres">
      <dgm:prSet presAssocID="{31D04B81-8E08-400F-AF01-8119111BABED}" presName="FourNodes_1" presStyleLbl="node1" presStyleIdx="0" presStyleCnt="4">
        <dgm:presLayoutVars>
          <dgm:bulletEnabled val="1"/>
        </dgm:presLayoutVars>
      </dgm:prSet>
      <dgm:spPr/>
    </dgm:pt>
    <dgm:pt modelId="{0359B0FA-FCD6-4047-B033-047BA0DA0249}" type="pres">
      <dgm:prSet presAssocID="{31D04B81-8E08-400F-AF01-8119111BABED}" presName="FourNodes_2" presStyleLbl="node1" presStyleIdx="1" presStyleCnt="4">
        <dgm:presLayoutVars>
          <dgm:bulletEnabled val="1"/>
        </dgm:presLayoutVars>
      </dgm:prSet>
      <dgm:spPr/>
    </dgm:pt>
    <dgm:pt modelId="{9A6F5ADE-6309-48D7-AF35-705FB84CF655}" type="pres">
      <dgm:prSet presAssocID="{31D04B81-8E08-400F-AF01-8119111BABED}" presName="FourNodes_3" presStyleLbl="node1" presStyleIdx="2" presStyleCnt="4">
        <dgm:presLayoutVars>
          <dgm:bulletEnabled val="1"/>
        </dgm:presLayoutVars>
      </dgm:prSet>
      <dgm:spPr/>
    </dgm:pt>
    <dgm:pt modelId="{F219C466-1B8F-4905-ACCD-E7E459AC76E3}" type="pres">
      <dgm:prSet presAssocID="{31D04B81-8E08-400F-AF01-8119111BABED}" presName="FourNodes_4" presStyleLbl="node1" presStyleIdx="3" presStyleCnt="4">
        <dgm:presLayoutVars>
          <dgm:bulletEnabled val="1"/>
        </dgm:presLayoutVars>
      </dgm:prSet>
      <dgm:spPr/>
    </dgm:pt>
    <dgm:pt modelId="{99D64E1C-4EB6-4171-9982-027F790DCB1D}" type="pres">
      <dgm:prSet presAssocID="{31D04B81-8E08-400F-AF01-8119111BABED}" presName="FourConn_1-2" presStyleLbl="fgAccFollowNode1" presStyleIdx="0" presStyleCnt="3">
        <dgm:presLayoutVars>
          <dgm:bulletEnabled val="1"/>
        </dgm:presLayoutVars>
      </dgm:prSet>
      <dgm:spPr/>
    </dgm:pt>
    <dgm:pt modelId="{A57FAF81-BBC9-4775-B7C9-B2849EDD0760}" type="pres">
      <dgm:prSet presAssocID="{31D04B81-8E08-400F-AF01-8119111BABED}" presName="FourConn_2-3" presStyleLbl="fgAccFollowNode1" presStyleIdx="1" presStyleCnt="3">
        <dgm:presLayoutVars>
          <dgm:bulletEnabled val="1"/>
        </dgm:presLayoutVars>
      </dgm:prSet>
      <dgm:spPr/>
    </dgm:pt>
    <dgm:pt modelId="{0EC9FDF6-DA07-4F75-8679-B1AE3F54A17B}" type="pres">
      <dgm:prSet presAssocID="{31D04B81-8E08-400F-AF01-8119111BABED}" presName="FourConn_3-4" presStyleLbl="fgAccFollowNode1" presStyleIdx="2" presStyleCnt="3">
        <dgm:presLayoutVars>
          <dgm:bulletEnabled val="1"/>
        </dgm:presLayoutVars>
      </dgm:prSet>
      <dgm:spPr/>
    </dgm:pt>
    <dgm:pt modelId="{AF8EACBA-1728-4A20-B6FD-995799139BEC}" type="pres">
      <dgm:prSet presAssocID="{31D04B81-8E08-400F-AF01-8119111BABED}" presName="FourNodes_1_text" presStyleLbl="node1" presStyleIdx="3" presStyleCnt="4">
        <dgm:presLayoutVars>
          <dgm:bulletEnabled val="1"/>
        </dgm:presLayoutVars>
      </dgm:prSet>
      <dgm:spPr/>
    </dgm:pt>
    <dgm:pt modelId="{EEF2F9FB-BD6E-404E-9A58-E54C73616B86}" type="pres">
      <dgm:prSet presAssocID="{31D04B81-8E08-400F-AF01-8119111BABED}" presName="FourNodes_2_text" presStyleLbl="node1" presStyleIdx="3" presStyleCnt="4">
        <dgm:presLayoutVars>
          <dgm:bulletEnabled val="1"/>
        </dgm:presLayoutVars>
      </dgm:prSet>
      <dgm:spPr/>
    </dgm:pt>
    <dgm:pt modelId="{AB0C3367-3D2D-4159-84A4-E40F926F077B}" type="pres">
      <dgm:prSet presAssocID="{31D04B81-8E08-400F-AF01-8119111BABED}" presName="FourNodes_3_text" presStyleLbl="node1" presStyleIdx="3" presStyleCnt="4">
        <dgm:presLayoutVars>
          <dgm:bulletEnabled val="1"/>
        </dgm:presLayoutVars>
      </dgm:prSet>
      <dgm:spPr/>
    </dgm:pt>
    <dgm:pt modelId="{96D4A537-1DB3-4B98-B620-77DA5076E503}" type="pres">
      <dgm:prSet presAssocID="{31D04B81-8E08-400F-AF01-8119111BABE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3E56104-C82F-4E78-B4D9-DA7CF1413790}" type="presOf" srcId="{FE439EB1-AA2E-414A-875A-1E7E35E3258B}" destId="{99D64E1C-4EB6-4171-9982-027F790DCB1D}" srcOrd="0" destOrd="0" presId="urn:microsoft.com/office/officeart/2005/8/layout/vProcess5"/>
    <dgm:cxn modelId="{6FEB7F1A-67D4-4F49-A0D1-88E3D702CA02}" type="presOf" srcId="{EC2B0D82-B90F-4ECD-8010-2FD6A6531C4B}" destId="{D31F6905-7172-4032-9643-9B1486B6C600}" srcOrd="0" destOrd="0" presId="urn:microsoft.com/office/officeart/2005/8/layout/vProcess5"/>
    <dgm:cxn modelId="{892B1724-2AA7-43FE-976A-F3E194535AEA}" srcId="{31D04B81-8E08-400F-AF01-8119111BABED}" destId="{57017901-E8D5-48C4-B2AF-541765FACC39}" srcOrd="2" destOrd="0" parTransId="{DD36F21D-B356-4842-A785-261C55FCE6ED}" sibTransId="{65E3360A-6FF8-43EE-BAFF-739065F755C6}"/>
    <dgm:cxn modelId="{0452512E-708E-40ED-BE89-210119D5CC29}" srcId="{31D04B81-8E08-400F-AF01-8119111BABED}" destId="{C34872B0-649D-4A4D-90FB-B7ECCCF0A1A9}" srcOrd="1" destOrd="0" parTransId="{AF4FCBB6-B465-4292-A42C-F96A112F321F}" sibTransId="{CCFC02B0-A10B-4A12-AA8A-45A6CB6ECDDC}"/>
    <dgm:cxn modelId="{B9A36B42-2FC6-4E6D-AB35-7566E7D306BD}" type="presOf" srcId="{C34872B0-649D-4A4D-90FB-B7ECCCF0A1A9}" destId="{EEF2F9FB-BD6E-404E-9A58-E54C73616B86}" srcOrd="1" destOrd="0" presId="urn:microsoft.com/office/officeart/2005/8/layout/vProcess5"/>
    <dgm:cxn modelId="{0758B049-F7E4-4E62-A5B4-0A3553D432B3}" srcId="{31D04B81-8E08-400F-AF01-8119111BABED}" destId="{EC2B0D82-B90F-4ECD-8010-2FD6A6531C4B}" srcOrd="0" destOrd="0" parTransId="{6B9E73CA-E804-4DF5-A04F-39C360AD4230}" sibTransId="{FE439EB1-AA2E-414A-875A-1E7E35E3258B}"/>
    <dgm:cxn modelId="{5F483F6F-F646-48AB-A261-4F658D014D48}" type="presOf" srcId="{31D04B81-8E08-400F-AF01-8119111BABED}" destId="{5D50ED26-CABC-49C1-AC0E-12DB22F685EC}" srcOrd="0" destOrd="0" presId="urn:microsoft.com/office/officeart/2005/8/layout/vProcess5"/>
    <dgm:cxn modelId="{8A86508C-D657-42D0-8B02-5A37C5DB6CEA}" type="presOf" srcId="{4369E0C8-E14E-4DAB-BDDD-9C3C8EC8E1A5}" destId="{96D4A537-1DB3-4B98-B620-77DA5076E503}" srcOrd="1" destOrd="0" presId="urn:microsoft.com/office/officeart/2005/8/layout/vProcess5"/>
    <dgm:cxn modelId="{7A3684AD-8A81-4290-9CCD-3E61B845ECF2}" type="presOf" srcId="{65E3360A-6FF8-43EE-BAFF-739065F755C6}" destId="{0EC9FDF6-DA07-4F75-8679-B1AE3F54A17B}" srcOrd="0" destOrd="0" presId="urn:microsoft.com/office/officeart/2005/8/layout/vProcess5"/>
    <dgm:cxn modelId="{0DF1E8AF-5089-4B5F-97B8-68B5E192F764}" type="presOf" srcId="{C34872B0-649D-4A4D-90FB-B7ECCCF0A1A9}" destId="{0359B0FA-FCD6-4047-B033-047BA0DA0249}" srcOrd="0" destOrd="0" presId="urn:microsoft.com/office/officeart/2005/8/layout/vProcess5"/>
    <dgm:cxn modelId="{86920DBB-3DB2-4256-AB4D-A642ACCEA744}" type="presOf" srcId="{EC2B0D82-B90F-4ECD-8010-2FD6A6531C4B}" destId="{AF8EACBA-1728-4A20-B6FD-995799139BEC}" srcOrd="1" destOrd="0" presId="urn:microsoft.com/office/officeart/2005/8/layout/vProcess5"/>
    <dgm:cxn modelId="{EB394FC0-6F61-4D67-87DD-CF903EA36B19}" type="presOf" srcId="{57017901-E8D5-48C4-B2AF-541765FACC39}" destId="{9A6F5ADE-6309-48D7-AF35-705FB84CF655}" srcOrd="0" destOrd="0" presId="urn:microsoft.com/office/officeart/2005/8/layout/vProcess5"/>
    <dgm:cxn modelId="{98FADCDD-4FDC-488C-9DFD-5985AAF34930}" type="presOf" srcId="{4369E0C8-E14E-4DAB-BDDD-9C3C8EC8E1A5}" destId="{F219C466-1B8F-4905-ACCD-E7E459AC76E3}" srcOrd="0" destOrd="0" presId="urn:microsoft.com/office/officeart/2005/8/layout/vProcess5"/>
    <dgm:cxn modelId="{EC479FF7-F6EF-44F9-8403-397155857CA0}" type="presOf" srcId="{CCFC02B0-A10B-4A12-AA8A-45A6CB6ECDDC}" destId="{A57FAF81-BBC9-4775-B7C9-B2849EDD0760}" srcOrd="0" destOrd="0" presId="urn:microsoft.com/office/officeart/2005/8/layout/vProcess5"/>
    <dgm:cxn modelId="{71193AFE-5287-4452-8E0E-E3B092A2C433}" type="presOf" srcId="{57017901-E8D5-48C4-B2AF-541765FACC39}" destId="{AB0C3367-3D2D-4159-84A4-E40F926F077B}" srcOrd="1" destOrd="0" presId="urn:microsoft.com/office/officeart/2005/8/layout/vProcess5"/>
    <dgm:cxn modelId="{130328FF-9A7F-49B1-A3F8-C91CA48E14E1}" srcId="{31D04B81-8E08-400F-AF01-8119111BABED}" destId="{4369E0C8-E14E-4DAB-BDDD-9C3C8EC8E1A5}" srcOrd="3" destOrd="0" parTransId="{78E9D750-F26D-45FF-B5CA-30C67ED3C7F6}" sibTransId="{ADB10069-D222-4FD5-AA06-5EDCB62F6669}"/>
    <dgm:cxn modelId="{F8AFC272-241C-47E7-A346-9E9B7A4E33E4}" type="presParOf" srcId="{5D50ED26-CABC-49C1-AC0E-12DB22F685EC}" destId="{8AA081AB-32B7-4416-BE23-130BC32D24CD}" srcOrd="0" destOrd="0" presId="urn:microsoft.com/office/officeart/2005/8/layout/vProcess5"/>
    <dgm:cxn modelId="{4F0D0EEC-88BA-420B-AAEE-93B5892128FB}" type="presParOf" srcId="{5D50ED26-CABC-49C1-AC0E-12DB22F685EC}" destId="{D31F6905-7172-4032-9643-9B1486B6C600}" srcOrd="1" destOrd="0" presId="urn:microsoft.com/office/officeart/2005/8/layout/vProcess5"/>
    <dgm:cxn modelId="{B631C088-FCAB-454C-853C-F71A9591B39B}" type="presParOf" srcId="{5D50ED26-CABC-49C1-AC0E-12DB22F685EC}" destId="{0359B0FA-FCD6-4047-B033-047BA0DA0249}" srcOrd="2" destOrd="0" presId="urn:microsoft.com/office/officeart/2005/8/layout/vProcess5"/>
    <dgm:cxn modelId="{B0626CAB-1B92-45CE-90C3-49280E08E30F}" type="presParOf" srcId="{5D50ED26-CABC-49C1-AC0E-12DB22F685EC}" destId="{9A6F5ADE-6309-48D7-AF35-705FB84CF655}" srcOrd="3" destOrd="0" presId="urn:microsoft.com/office/officeart/2005/8/layout/vProcess5"/>
    <dgm:cxn modelId="{B8C60F98-1517-4331-96ED-8A5EF2AD6DAB}" type="presParOf" srcId="{5D50ED26-CABC-49C1-AC0E-12DB22F685EC}" destId="{F219C466-1B8F-4905-ACCD-E7E459AC76E3}" srcOrd="4" destOrd="0" presId="urn:microsoft.com/office/officeart/2005/8/layout/vProcess5"/>
    <dgm:cxn modelId="{F28DB098-ECB7-4893-895D-CA58BE33B786}" type="presParOf" srcId="{5D50ED26-CABC-49C1-AC0E-12DB22F685EC}" destId="{99D64E1C-4EB6-4171-9982-027F790DCB1D}" srcOrd="5" destOrd="0" presId="urn:microsoft.com/office/officeart/2005/8/layout/vProcess5"/>
    <dgm:cxn modelId="{F929B754-F5E4-4199-BAC2-0FA3921CC4B7}" type="presParOf" srcId="{5D50ED26-CABC-49C1-AC0E-12DB22F685EC}" destId="{A57FAF81-BBC9-4775-B7C9-B2849EDD0760}" srcOrd="6" destOrd="0" presId="urn:microsoft.com/office/officeart/2005/8/layout/vProcess5"/>
    <dgm:cxn modelId="{E6F6A3C7-E610-4097-BCF1-FC3EEE0334EA}" type="presParOf" srcId="{5D50ED26-CABC-49C1-AC0E-12DB22F685EC}" destId="{0EC9FDF6-DA07-4F75-8679-B1AE3F54A17B}" srcOrd="7" destOrd="0" presId="urn:microsoft.com/office/officeart/2005/8/layout/vProcess5"/>
    <dgm:cxn modelId="{9E836B6C-F6B3-49E0-8E37-0E0E2B1FAE29}" type="presParOf" srcId="{5D50ED26-CABC-49C1-AC0E-12DB22F685EC}" destId="{AF8EACBA-1728-4A20-B6FD-995799139BEC}" srcOrd="8" destOrd="0" presId="urn:microsoft.com/office/officeart/2005/8/layout/vProcess5"/>
    <dgm:cxn modelId="{CCCF56EE-A956-4A20-B576-F3955587EB92}" type="presParOf" srcId="{5D50ED26-CABC-49C1-AC0E-12DB22F685EC}" destId="{EEF2F9FB-BD6E-404E-9A58-E54C73616B86}" srcOrd="9" destOrd="0" presId="urn:microsoft.com/office/officeart/2005/8/layout/vProcess5"/>
    <dgm:cxn modelId="{18C820A7-EC1A-40B6-804E-16F983467C4D}" type="presParOf" srcId="{5D50ED26-CABC-49C1-AC0E-12DB22F685EC}" destId="{AB0C3367-3D2D-4159-84A4-E40F926F077B}" srcOrd="10" destOrd="0" presId="urn:microsoft.com/office/officeart/2005/8/layout/vProcess5"/>
    <dgm:cxn modelId="{1A131055-5FFF-4B48-8964-EC1854932753}" type="presParOf" srcId="{5D50ED26-CABC-49C1-AC0E-12DB22F685EC}" destId="{96D4A537-1DB3-4B98-B620-77DA5076E50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A57ADE-3AFC-4A65-82B6-634127B71D0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A87C1D6-AFE6-459F-8352-8893BE20721F}">
      <dgm:prSet/>
      <dgm:spPr/>
      <dgm:t>
        <a:bodyPr/>
        <a:lstStyle/>
        <a:p>
          <a:r>
            <a:rPr lang="en-GB" b="1" u="sng">
              <a:latin typeface="Californian FB" panose="0207040306080B030204" pitchFamily="18" charset="0"/>
            </a:rPr>
            <a:t>Support Team Training</a:t>
          </a:r>
          <a:r>
            <a:rPr lang="en-GB">
              <a:latin typeface="Californian FB" panose="0207040306080B030204" pitchFamily="18" charset="0"/>
            </a:rPr>
            <a:t>: Training will be provided for the school LGBTQ+ Support Team of 3-5 teachers who will take on the coordination of this initiative.</a:t>
          </a:r>
          <a:endParaRPr lang="en-US">
            <a:latin typeface="Californian FB" panose="0207040306080B030204" pitchFamily="18" charset="0"/>
          </a:endParaRPr>
        </a:p>
      </dgm:t>
    </dgm:pt>
    <dgm:pt modelId="{D6207EF9-93CD-4F48-88A6-1C1C5BED2B57}" type="parTrans" cxnId="{9CF9202B-2700-4CD4-BF41-EFB65EF65335}">
      <dgm:prSet/>
      <dgm:spPr/>
      <dgm:t>
        <a:bodyPr/>
        <a:lstStyle/>
        <a:p>
          <a:endParaRPr lang="en-US"/>
        </a:p>
      </dgm:t>
    </dgm:pt>
    <dgm:pt modelId="{74AA4786-AF2B-4836-BD6E-88009B4CDC4B}" type="sibTrans" cxnId="{9CF9202B-2700-4CD4-BF41-EFB65EF65335}">
      <dgm:prSet/>
      <dgm:spPr/>
      <dgm:t>
        <a:bodyPr/>
        <a:lstStyle/>
        <a:p>
          <a:endParaRPr lang="en-US"/>
        </a:p>
      </dgm:t>
    </dgm:pt>
    <dgm:pt modelId="{4C4FA338-F20A-4661-9A22-AAC1F0FCBDCA}">
      <dgm:prSet/>
      <dgm:spPr/>
      <dgm:t>
        <a:bodyPr/>
        <a:lstStyle/>
        <a:p>
          <a:r>
            <a:rPr lang="en-GB" b="1" u="sng" dirty="0">
              <a:latin typeface="Californian FB" panose="0207040306080B030204" pitchFamily="18" charset="0"/>
            </a:rPr>
            <a:t>All Staff Training</a:t>
          </a:r>
          <a:r>
            <a:rPr lang="en-GB" dirty="0">
              <a:latin typeface="Californian FB" panose="0207040306080B030204" pitchFamily="18" charset="0"/>
            </a:rPr>
            <a:t>: Belong To will come into your schools and train your full staff to ensure they feel confident and empowered supporting LGBTQ+ young people and</a:t>
          </a:r>
          <a:endParaRPr lang="en-US" dirty="0">
            <a:latin typeface="Californian FB" panose="0207040306080B030204" pitchFamily="18" charset="0"/>
          </a:endParaRPr>
        </a:p>
      </dgm:t>
    </dgm:pt>
    <dgm:pt modelId="{D545B4AA-BA3B-49CD-BE8B-DC3CD6431784}" type="parTrans" cxnId="{8CBEADE7-0C18-431D-B8B7-049E5D69A480}">
      <dgm:prSet/>
      <dgm:spPr/>
      <dgm:t>
        <a:bodyPr/>
        <a:lstStyle/>
        <a:p>
          <a:endParaRPr lang="en-US"/>
        </a:p>
      </dgm:t>
    </dgm:pt>
    <dgm:pt modelId="{C144C890-70DC-426A-BFA3-200F9457F5E6}" type="sibTrans" cxnId="{8CBEADE7-0C18-431D-B8B7-049E5D69A480}">
      <dgm:prSet/>
      <dgm:spPr/>
      <dgm:t>
        <a:bodyPr/>
        <a:lstStyle/>
        <a:p>
          <a:endParaRPr lang="en-US"/>
        </a:p>
      </dgm:t>
    </dgm:pt>
    <dgm:pt modelId="{D993987C-EEEE-4AB8-A924-310153A37CF6}">
      <dgm:prSet/>
      <dgm:spPr/>
      <dgm:t>
        <a:bodyPr/>
        <a:lstStyle/>
        <a:p>
          <a:r>
            <a:rPr lang="en-GB" b="1" u="sng">
              <a:latin typeface="Californian FB" panose="0207040306080B030204" pitchFamily="18" charset="0"/>
            </a:rPr>
            <a:t>Student Training</a:t>
          </a:r>
          <a:r>
            <a:rPr lang="en-GB">
              <a:latin typeface="Californian FB" panose="0207040306080B030204" pitchFamily="18" charset="0"/>
            </a:rPr>
            <a:t>: When visiting your school Belong To will meet with your student council/diversity group or LGBTQ+ group to support and empower them.</a:t>
          </a:r>
          <a:endParaRPr lang="en-US">
            <a:latin typeface="Californian FB" panose="0207040306080B030204" pitchFamily="18" charset="0"/>
          </a:endParaRPr>
        </a:p>
      </dgm:t>
    </dgm:pt>
    <dgm:pt modelId="{353F4ABE-0A1E-4A6E-BF15-55A6696372C6}" type="parTrans" cxnId="{70E25712-519E-4375-B031-54A93FDB7394}">
      <dgm:prSet/>
      <dgm:spPr/>
      <dgm:t>
        <a:bodyPr/>
        <a:lstStyle/>
        <a:p>
          <a:endParaRPr lang="en-US"/>
        </a:p>
      </dgm:t>
    </dgm:pt>
    <dgm:pt modelId="{2F009865-71ED-479D-AE8F-A6F9E3FEE449}" type="sibTrans" cxnId="{70E25712-519E-4375-B031-54A93FDB7394}">
      <dgm:prSet/>
      <dgm:spPr/>
      <dgm:t>
        <a:bodyPr/>
        <a:lstStyle/>
        <a:p>
          <a:endParaRPr lang="en-US"/>
        </a:p>
      </dgm:t>
    </dgm:pt>
    <dgm:pt modelId="{0F33CD82-5A33-4000-BD54-55D70C6301C4}">
      <dgm:prSet/>
      <dgm:spPr/>
      <dgm:t>
        <a:bodyPr/>
        <a:lstStyle/>
        <a:p>
          <a:r>
            <a:rPr lang="en-GB" b="1" u="sng" dirty="0">
              <a:latin typeface="Californian FB" panose="0207040306080B030204" pitchFamily="18" charset="0"/>
            </a:rPr>
            <a:t>1-to-1 Supports</a:t>
          </a:r>
          <a:r>
            <a:rPr lang="en-GB" dirty="0">
              <a:latin typeface="Californian FB" panose="0207040306080B030204" pitchFamily="18" charset="0"/>
            </a:rPr>
            <a:t>: Our dedicated Education and Training Team are always available to support you by phone, email or Zoom</a:t>
          </a:r>
          <a:endParaRPr lang="en-US" dirty="0">
            <a:latin typeface="Californian FB" panose="0207040306080B030204" pitchFamily="18" charset="0"/>
          </a:endParaRPr>
        </a:p>
      </dgm:t>
    </dgm:pt>
    <dgm:pt modelId="{86537536-2998-4674-8E05-0C55B1C3A7D4}" type="parTrans" cxnId="{337082AA-7E71-4085-BC47-122CF0CCA9F2}">
      <dgm:prSet/>
      <dgm:spPr/>
      <dgm:t>
        <a:bodyPr/>
        <a:lstStyle/>
        <a:p>
          <a:endParaRPr lang="en-US"/>
        </a:p>
      </dgm:t>
    </dgm:pt>
    <dgm:pt modelId="{E3A9A116-4FB1-48E6-9155-DB75DA2C216D}" type="sibTrans" cxnId="{337082AA-7E71-4085-BC47-122CF0CCA9F2}">
      <dgm:prSet/>
      <dgm:spPr/>
      <dgm:t>
        <a:bodyPr/>
        <a:lstStyle/>
        <a:p>
          <a:endParaRPr lang="en-US"/>
        </a:p>
      </dgm:t>
    </dgm:pt>
    <dgm:pt modelId="{D6D29FB3-6585-4157-BD38-46334E28E432}" type="pres">
      <dgm:prSet presAssocID="{CFA57ADE-3AFC-4A65-82B6-634127B71D09}" presName="linear" presStyleCnt="0">
        <dgm:presLayoutVars>
          <dgm:animLvl val="lvl"/>
          <dgm:resizeHandles val="exact"/>
        </dgm:presLayoutVars>
      </dgm:prSet>
      <dgm:spPr/>
    </dgm:pt>
    <dgm:pt modelId="{A052A2F0-50E8-4657-B1DD-AE9FEC23CFE8}" type="pres">
      <dgm:prSet presAssocID="{AA87C1D6-AFE6-459F-8352-8893BE20721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564A7C1-EC55-4DB3-AE62-A95BB9B99D33}" type="pres">
      <dgm:prSet presAssocID="{74AA4786-AF2B-4836-BD6E-88009B4CDC4B}" presName="spacer" presStyleCnt="0"/>
      <dgm:spPr/>
    </dgm:pt>
    <dgm:pt modelId="{ECD850AB-4FFA-413A-BBF1-E264EE8ED225}" type="pres">
      <dgm:prSet presAssocID="{4C4FA338-F20A-4661-9A22-AAC1F0FCBDC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160F49C-7E4D-4A26-9080-D9EC55DD49EE}" type="pres">
      <dgm:prSet presAssocID="{C144C890-70DC-426A-BFA3-200F9457F5E6}" presName="spacer" presStyleCnt="0"/>
      <dgm:spPr/>
    </dgm:pt>
    <dgm:pt modelId="{11D31184-C857-4FF5-907A-C83BE0FEE8AB}" type="pres">
      <dgm:prSet presAssocID="{D993987C-EEEE-4AB8-A924-310153A37CF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CA07378-BE8B-4661-9C9F-F112FAF38016}" type="pres">
      <dgm:prSet presAssocID="{2F009865-71ED-479D-AE8F-A6F9E3FEE449}" presName="spacer" presStyleCnt="0"/>
      <dgm:spPr/>
    </dgm:pt>
    <dgm:pt modelId="{CC22B120-3462-4561-A0A3-4A2E1AA32DEE}" type="pres">
      <dgm:prSet presAssocID="{0F33CD82-5A33-4000-BD54-55D70C6301C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0E25712-519E-4375-B031-54A93FDB7394}" srcId="{CFA57ADE-3AFC-4A65-82B6-634127B71D09}" destId="{D993987C-EEEE-4AB8-A924-310153A37CF6}" srcOrd="2" destOrd="0" parTransId="{353F4ABE-0A1E-4A6E-BF15-55A6696372C6}" sibTransId="{2F009865-71ED-479D-AE8F-A6F9E3FEE449}"/>
    <dgm:cxn modelId="{9CF9202B-2700-4CD4-BF41-EFB65EF65335}" srcId="{CFA57ADE-3AFC-4A65-82B6-634127B71D09}" destId="{AA87C1D6-AFE6-459F-8352-8893BE20721F}" srcOrd="0" destOrd="0" parTransId="{D6207EF9-93CD-4F48-88A6-1C1C5BED2B57}" sibTransId="{74AA4786-AF2B-4836-BD6E-88009B4CDC4B}"/>
    <dgm:cxn modelId="{99D55F2C-468B-439B-BE46-B5922BD61A06}" type="presOf" srcId="{4C4FA338-F20A-4661-9A22-AAC1F0FCBDCA}" destId="{ECD850AB-4FFA-413A-BBF1-E264EE8ED225}" srcOrd="0" destOrd="0" presId="urn:microsoft.com/office/officeart/2005/8/layout/vList2"/>
    <dgm:cxn modelId="{72662D6A-120F-4547-B355-519FE1FD7A76}" type="presOf" srcId="{0F33CD82-5A33-4000-BD54-55D70C6301C4}" destId="{CC22B120-3462-4561-A0A3-4A2E1AA32DEE}" srcOrd="0" destOrd="0" presId="urn:microsoft.com/office/officeart/2005/8/layout/vList2"/>
    <dgm:cxn modelId="{7BE38B81-2ED6-4264-9CD9-C51D8E3F9652}" type="presOf" srcId="{AA87C1D6-AFE6-459F-8352-8893BE20721F}" destId="{A052A2F0-50E8-4657-B1DD-AE9FEC23CFE8}" srcOrd="0" destOrd="0" presId="urn:microsoft.com/office/officeart/2005/8/layout/vList2"/>
    <dgm:cxn modelId="{337082AA-7E71-4085-BC47-122CF0CCA9F2}" srcId="{CFA57ADE-3AFC-4A65-82B6-634127B71D09}" destId="{0F33CD82-5A33-4000-BD54-55D70C6301C4}" srcOrd="3" destOrd="0" parTransId="{86537536-2998-4674-8E05-0C55B1C3A7D4}" sibTransId="{E3A9A116-4FB1-48E6-9155-DB75DA2C216D}"/>
    <dgm:cxn modelId="{67336ABA-7F47-406E-BD59-DCDD826A5A3F}" type="presOf" srcId="{D993987C-EEEE-4AB8-A924-310153A37CF6}" destId="{11D31184-C857-4FF5-907A-C83BE0FEE8AB}" srcOrd="0" destOrd="0" presId="urn:microsoft.com/office/officeart/2005/8/layout/vList2"/>
    <dgm:cxn modelId="{4AD28EE7-81DC-49A0-BF90-1494BFF129FB}" type="presOf" srcId="{CFA57ADE-3AFC-4A65-82B6-634127B71D09}" destId="{D6D29FB3-6585-4157-BD38-46334E28E432}" srcOrd="0" destOrd="0" presId="urn:microsoft.com/office/officeart/2005/8/layout/vList2"/>
    <dgm:cxn modelId="{8CBEADE7-0C18-431D-B8B7-049E5D69A480}" srcId="{CFA57ADE-3AFC-4A65-82B6-634127B71D09}" destId="{4C4FA338-F20A-4661-9A22-AAC1F0FCBDCA}" srcOrd="1" destOrd="0" parTransId="{D545B4AA-BA3B-49CD-BE8B-DC3CD6431784}" sibTransId="{C144C890-70DC-426A-BFA3-200F9457F5E6}"/>
    <dgm:cxn modelId="{8F088B27-00BA-495E-BBF7-889FF5DB8A35}" type="presParOf" srcId="{D6D29FB3-6585-4157-BD38-46334E28E432}" destId="{A052A2F0-50E8-4657-B1DD-AE9FEC23CFE8}" srcOrd="0" destOrd="0" presId="urn:microsoft.com/office/officeart/2005/8/layout/vList2"/>
    <dgm:cxn modelId="{4B845C0B-3B29-4BD4-A9EC-CB5CF0300A63}" type="presParOf" srcId="{D6D29FB3-6585-4157-BD38-46334E28E432}" destId="{D564A7C1-EC55-4DB3-AE62-A95BB9B99D33}" srcOrd="1" destOrd="0" presId="urn:microsoft.com/office/officeart/2005/8/layout/vList2"/>
    <dgm:cxn modelId="{0C29E38A-EA71-49FF-A8F3-43917BFF097E}" type="presParOf" srcId="{D6D29FB3-6585-4157-BD38-46334E28E432}" destId="{ECD850AB-4FFA-413A-BBF1-E264EE8ED225}" srcOrd="2" destOrd="0" presId="urn:microsoft.com/office/officeart/2005/8/layout/vList2"/>
    <dgm:cxn modelId="{D39C1AF1-46FD-4DF8-8F9B-006883269EAA}" type="presParOf" srcId="{D6D29FB3-6585-4157-BD38-46334E28E432}" destId="{C160F49C-7E4D-4A26-9080-D9EC55DD49EE}" srcOrd="3" destOrd="0" presId="urn:microsoft.com/office/officeart/2005/8/layout/vList2"/>
    <dgm:cxn modelId="{51FEB475-2D1E-4028-966C-11ABD71CE8D6}" type="presParOf" srcId="{D6D29FB3-6585-4157-BD38-46334E28E432}" destId="{11D31184-C857-4FF5-907A-C83BE0FEE8AB}" srcOrd="4" destOrd="0" presId="urn:microsoft.com/office/officeart/2005/8/layout/vList2"/>
    <dgm:cxn modelId="{0DFA30A4-1852-4A0D-939B-A89667A2200F}" type="presParOf" srcId="{D6D29FB3-6585-4157-BD38-46334E28E432}" destId="{FCA07378-BE8B-4661-9C9F-F112FAF38016}" srcOrd="5" destOrd="0" presId="urn:microsoft.com/office/officeart/2005/8/layout/vList2"/>
    <dgm:cxn modelId="{E4787A43-B486-47EB-87C4-102CB549B117}" type="presParOf" srcId="{D6D29FB3-6585-4157-BD38-46334E28E432}" destId="{CC22B120-3462-4561-A0A3-4A2E1AA32DE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B988A1-50F2-496F-A0E5-2CC726093F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2491D25-2FFD-4BBB-81D7-22F34377C822}">
      <dgm:prSet/>
      <dgm:spPr/>
      <dgm:t>
        <a:bodyPr/>
        <a:lstStyle/>
        <a:p>
          <a:r>
            <a:rPr lang="en-GB"/>
            <a:t>The LGBTQ+ Quality Mark provides a comprehensive approach to developing an LGBTQ+ Safe and Supportive School that includes: </a:t>
          </a:r>
          <a:endParaRPr lang="en-US"/>
        </a:p>
      </dgm:t>
    </dgm:pt>
    <dgm:pt modelId="{6956F4A6-CAB7-4A4C-888D-29F3DB2CFDC7}" type="parTrans" cxnId="{96572F77-40D5-498C-973D-6BA7F5E9E149}">
      <dgm:prSet/>
      <dgm:spPr/>
      <dgm:t>
        <a:bodyPr/>
        <a:lstStyle/>
        <a:p>
          <a:endParaRPr lang="en-US"/>
        </a:p>
      </dgm:t>
    </dgm:pt>
    <dgm:pt modelId="{6FBEA50A-DFCF-44AD-8F10-36EDCF728DDE}" type="sibTrans" cxnId="{96572F77-40D5-498C-973D-6BA7F5E9E149}">
      <dgm:prSet/>
      <dgm:spPr/>
      <dgm:t>
        <a:bodyPr/>
        <a:lstStyle/>
        <a:p>
          <a:endParaRPr lang="en-US"/>
        </a:p>
      </dgm:t>
    </dgm:pt>
    <dgm:pt modelId="{B9CBBC90-4412-4BA7-9B55-0F3E69ABAD42}">
      <dgm:prSet/>
      <dgm:spPr/>
      <dgm:t>
        <a:bodyPr/>
        <a:lstStyle/>
        <a:p>
          <a:r>
            <a:rPr lang="en-GB"/>
            <a:t>• Ensuring that staff are equipped to support LGBTQ+ students. </a:t>
          </a:r>
          <a:endParaRPr lang="en-US"/>
        </a:p>
      </dgm:t>
    </dgm:pt>
    <dgm:pt modelId="{0C3F9591-7868-4970-87F5-0495FC7D0957}" type="parTrans" cxnId="{D73A3439-FE27-471C-B78E-AFD80B82825D}">
      <dgm:prSet/>
      <dgm:spPr/>
      <dgm:t>
        <a:bodyPr/>
        <a:lstStyle/>
        <a:p>
          <a:endParaRPr lang="en-US"/>
        </a:p>
      </dgm:t>
    </dgm:pt>
    <dgm:pt modelId="{3FCCC3E7-B085-4755-B722-B4784B068D91}" type="sibTrans" cxnId="{D73A3439-FE27-471C-B78E-AFD80B82825D}">
      <dgm:prSet/>
      <dgm:spPr/>
      <dgm:t>
        <a:bodyPr/>
        <a:lstStyle/>
        <a:p>
          <a:endParaRPr lang="en-US"/>
        </a:p>
      </dgm:t>
    </dgm:pt>
    <dgm:pt modelId="{8987A318-16E8-4E38-954A-C96A924CC738}">
      <dgm:prSet/>
      <dgm:spPr/>
      <dgm:t>
        <a:bodyPr/>
        <a:lstStyle/>
        <a:p>
          <a:r>
            <a:rPr lang="en-GB"/>
            <a:t>• Creating a supportive LGBTQ+ inclusive school culture and environment. </a:t>
          </a:r>
          <a:endParaRPr lang="en-US"/>
        </a:p>
      </dgm:t>
    </dgm:pt>
    <dgm:pt modelId="{54D9FB06-E402-48FB-84AD-CCC668C59B0B}" type="parTrans" cxnId="{B29C35C3-5E3A-47C9-843D-D69202B104F9}">
      <dgm:prSet/>
      <dgm:spPr/>
      <dgm:t>
        <a:bodyPr/>
        <a:lstStyle/>
        <a:p>
          <a:endParaRPr lang="en-US"/>
        </a:p>
      </dgm:t>
    </dgm:pt>
    <dgm:pt modelId="{D6F21E70-A0B3-409B-8746-0A7AC63D2365}" type="sibTrans" cxnId="{B29C35C3-5E3A-47C9-843D-D69202B104F9}">
      <dgm:prSet/>
      <dgm:spPr/>
      <dgm:t>
        <a:bodyPr/>
        <a:lstStyle/>
        <a:p>
          <a:endParaRPr lang="en-US"/>
        </a:p>
      </dgm:t>
    </dgm:pt>
    <dgm:pt modelId="{95E6A2A4-060D-429C-9AAD-D4861FC8192B}">
      <dgm:prSet/>
      <dgm:spPr/>
      <dgm:t>
        <a:bodyPr/>
        <a:lstStyle/>
        <a:p>
          <a:r>
            <a:rPr lang="en-GB"/>
            <a:t>• Encouraging students to share their opinions and ideas on how to create a safe and supportive school. </a:t>
          </a:r>
          <a:endParaRPr lang="en-US"/>
        </a:p>
      </dgm:t>
    </dgm:pt>
    <dgm:pt modelId="{AB29D848-645D-41C7-86EF-3BD054121091}" type="parTrans" cxnId="{FEE11BB4-5E0A-4A65-ABDC-FC0B7C6738CC}">
      <dgm:prSet/>
      <dgm:spPr/>
      <dgm:t>
        <a:bodyPr/>
        <a:lstStyle/>
        <a:p>
          <a:endParaRPr lang="en-US"/>
        </a:p>
      </dgm:t>
    </dgm:pt>
    <dgm:pt modelId="{5B164584-0A3E-4683-8BC8-08CA363663BE}" type="sibTrans" cxnId="{FEE11BB4-5E0A-4A65-ABDC-FC0B7C6738CC}">
      <dgm:prSet/>
      <dgm:spPr/>
      <dgm:t>
        <a:bodyPr/>
        <a:lstStyle/>
        <a:p>
          <a:endParaRPr lang="en-US"/>
        </a:p>
      </dgm:t>
    </dgm:pt>
    <dgm:pt modelId="{55198A0B-7710-47DE-8551-51B78D13DF88}">
      <dgm:prSet/>
      <dgm:spPr/>
      <dgm:t>
        <a:bodyPr/>
        <a:lstStyle/>
        <a:p>
          <a:r>
            <a:rPr lang="en-GB"/>
            <a:t>• Developing and implementing effective school policies and plans. </a:t>
          </a:r>
          <a:endParaRPr lang="en-US"/>
        </a:p>
      </dgm:t>
    </dgm:pt>
    <dgm:pt modelId="{93F74E90-5604-4B1C-9306-10FDFAB9125C}" type="parTrans" cxnId="{A9D46550-29E7-4F9E-9F39-D8E350D689F1}">
      <dgm:prSet/>
      <dgm:spPr/>
      <dgm:t>
        <a:bodyPr/>
        <a:lstStyle/>
        <a:p>
          <a:endParaRPr lang="en-US"/>
        </a:p>
      </dgm:t>
    </dgm:pt>
    <dgm:pt modelId="{0D5611CD-8E3C-4146-8586-CF657D54845E}" type="sibTrans" cxnId="{A9D46550-29E7-4F9E-9F39-D8E350D689F1}">
      <dgm:prSet/>
      <dgm:spPr/>
      <dgm:t>
        <a:bodyPr/>
        <a:lstStyle/>
        <a:p>
          <a:endParaRPr lang="en-US"/>
        </a:p>
      </dgm:t>
    </dgm:pt>
    <dgm:pt modelId="{F568B029-D4D0-4B02-BBE2-B61DE9FFA6F9}">
      <dgm:prSet/>
      <dgm:spPr/>
      <dgm:t>
        <a:bodyPr/>
        <a:lstStyle/>
        <a:p>
          <a:r>
            <a:rPr lang="en-GB"/>
            <a:t>• Implementing a curriculum that supports diversity and respect. </a:t>
          </a:r>
          <a:endParaRPr lang="en-US"/>
        </a:p>
      </dgm:t>
    </dgm:pt>
    <dgm:pt modelId="{245068DF-7ABE-4463-9A0A-27DBAAFAC65C}" type="parTrans" cxnId="{478B1C1B-584F-4512-B2C8-38A7158CB1E1}">
      <dgm:prSet/>
      <dgm:spPr/>
      <dgm:t>
        <a:bodyPr/>
        <a:lstStyle/>
        <a:p>
          <a:endParaRPr lang="en-US"/>
        </a:p>
      </dgm:t>
    </dgm:pt>
    <dgm:pt modelId="{FC6FB781-C753-4E97-8C1E-452841EACF56}" type="sibTrans" cxnId="{478B1C1B-584F-4512-B2C8-38A7158CB1E1}">
      <dgm:prSet/>
      <dgm:spPr/>
      <dgm:t>
        <a:bodyPr/>
        <a:lstStyle/>
        <a:p>
          <a:endParaRPr lang="en-US"/>
        </a:p>
      </dgm:t>
    </dgm:pt>
    <dgm:pt modelId="{79E6937F-4FA1-4F00-8A4C-D8959F3488B4}">
      <dgm:prSet/>
      <dgm:spPr/>
      <dgm:t>
        <a:bodyPr/>
        <a:lstStyle/>
        <a:p>
          <a:r>
            <a:rPr lang="en-GB"/>
            <a:t>• Working with parents, community organisations and other local LGBTQ+ youth projects/groups to promote LGBTQ+ inclusion.</a:t>
          </a:r>
          <a:endParaRPr lang="en-US"/>
        </a:p>
      </dgm:t>
    </dgm:pt>
    <dgm:pt modelId="{C95D4E33-3DBC-4D5D-BC8B-7C5387B02D51}" type="parTrans" cxnId="{496BF739-7B13-49C4-8C19-865E7DF07F35}">
      <dgm:prSet/>
      <dgm:spPr/>
      <dgm:t>
        <a:bodyPr/>
        <a:lstStyle/>
        <a:p>
          <a:endParaRPr lang="en-US"/>
        </a:p>
      </dgm:t>
    </dgm:pt>
    <dgm:pt modelId="{67AE9A2B-E997-4364-B726-FD3897D3AEDE}" type="sibTrans" cxnId="{496BF739-7B13-49C4-8C19-865E7DF07F35}">
      <dgm:prSet/>
      <dgm:spPr/>
      <dgm:t>
        <a:bodyPr/>
        <a:lstStyle/>
        <a:p>
          <a:endParaRPr lang="en-US"/>
        </a:p>
      </dgm:t>
    </dgm:pt>
    <dgm:pt modelId="{4D4A5B3C-F44D-4BD2-87AC-798360CF7ACC}" type="pres">
      <dgm:prSet presAssocID="{33B988A1-50F2-496F-A0E5-2CC726093F5C}" presName="diagram" presStyleCnt="0">
        <dgm:presLayoutVars>
          <dgm:dir/>
          <dgm:resizeHandles val="exact"/>
        </dgm:presLayoutVars>
      </dgm:prSet>
      <dgm:spPr/>
    </dgm:pt>
    <dgm:pt modelId="{1702886A-15D7-4C80-BEF9-509298FCA657}" type="pres">
      <dgm:prSet presAssocID="{62491D25-2FFD-4BBB-81D7-22F34377C822}" presName="node" presStyleLbl="node1" presStyleIdx="0" presStyleCnt="7">
        <dgm:presLayoutVars>
          <dgm:bulletEnabled val="1"/>
        </dgm:presLayoutVars>
      </dgm:prSet>
      <dgm:spPr/>
    </dgm:pt>
    <dgm:pt modelId="{AA6103E0-D906-4F3E-AB0A-BD6126382181}" type="pres">
      <dgm:prSet presAssocID="{6FBEA50A-DFCF-44AD-8F10-36EDCF728DDE}" presName="sibTrans" presStyleCnt="0"/>
      <dgm:spPr/>
    </dgm:pt>
    <dgm:pt modelId="{93DB2B60-B770-4E7B-B4E4-0EE191C55B4C}" type="pres">
      <dgm:prSet presAssocID="{B9CBBC90-4412-4BA7-9B55-0F3E69ABAD42}" presName="node" presStyleLbl="node1" presStyleIdx="1" presStyleCnt="7">
        <dgm:presLayoutVars>
          <dgm:bulletEnabled val="1"/>
        </dgm:presLayoutVars>
      </dgm:prSet>
      <dgm:spPr/>
    </dgm:pt>
    <dgm:pt modelId="{2619DD0E-2926-4E5C-8CDB-63B72B96C4D0}" type="pres">
      <dgm:prSet presAssocID="{3FCCC3E7-B085-4755-B722-B4784B068D91}" presName="sibTrans" presStyleCnt="0"/>
      <dgm:spPr/>
    </dgm:pt>
    <dgm:pt modelId="{43D4900A-E36C-4868-AA7D-E1B2136E2E42}" type="pres">
      <dgm:prSet presAssocID="{8987A318-16E8-4E38-954A-C96A924CC738}" presName="node" presStyleLbl="node1" presStyleIdx="2" presStyleCnt="7">
        <dgm:presLayoutVars>
          <dgm:bulletEnabled val="1"/>
        </dgm:presLayoutVars>
      </dgm:prSet>
      <dgm:spPr/>
    </dgm:pt>
    <dgm:pt modelId="{9B527D19-C74E-442A-9D58-AC4444466254}" type="pres">
      <dgm:prSet presAssocID="{D6F21E70-A0B3-409B-8746-0A7AC63D2365}" presName="sibTrans" presStyleCnt="0"/>
      <dgm:spPr/>
    </dgm:pt>
    <dgm:pt modelId="{6ED723C2-591F-4F85-B278-2C6829768DB2}" type="pres">
      <dgm:prSet presAssocID="{95E6A2A4-060D-429C-9AAD-D4861FC8192B}" presName="node" presStyleLbl="node1" presStyleIdx="3" presStyleCnt="7">
        <dgm:presLayoutVars>
          <dgm:bulletEnabled val="1"/>
        </dgm:presLayoutVars>
      </dgm:prSet>
      <dgm:spPr/>
    </dgm:pt>
    <dgm:pt modelId="{764B7E03-477C-4470-8BBF-EFDD993F7F27}" type="pres">
      <dgm:prSet presAssocID="{5B164584-0A3E-4683-8BC8-08CA363663BE}" presName="sibTrans" presStyleCnt="0"/>
      <dgm:spPr/>
    </dgm:pt>
    <dgm:pt modelId="{8136FEC3-46DC-44A9-9BCA-1AD05123AE66}" type="pres">
      <dgm:prSet presAssocID="{55198A0B-7710-47DE-8551-51B78D13DF88}" presName="node" presStyleLbl="node1" presStyleIdx="4" presStyleCnt="7">
        <dgm:presLayoutVars>
          <dgm:bulletEnabled val="1"/>
        </dgm:presLayoutVars>
      </dgm:prSet>
      <dgm:spPr/>
    </dgm:pt>
    <dgm:pt modelId="{B13F1CD1-C805-4319-9926-B8FE8BC29457}" type="pres">
      <dgm:prSet presAssocID="{0D5611CD-8E3C-4146-8586-CF657D54845E}" presName="sibTrans" presStyleCnt="0"/>
      <dgm:spPr/>
    </dgm:pt>
    <dgm:pt modelId="{F1800344-2F96-486D-A55F-60CA8D7F54C4}" type="pres">
      <dgm:prSet presAssocID="{F568B029-D4D0-4B02-BBE2-B61DE9FFA6F9}" presName="node" presStyleLbl="node1" presStyleIdx="5" presStyleCnt="7">
        <dgm:presLayoutVars>
          <dgm:bulletEnabled val="1"/>
        </dgm:presLayoutVars>
      </dgm:prSet>
      <dgm:spPr/>
    </dgm:pt>
    <dgm:pt modelId="{80D09F20-A0F5-4009-A014-C350B7843DC3}" type="pres">
      <dgm:prSet presAssocID="{FC6FB781-C753-4E97-8C1E-452841EACF56}" presName="sibTrans" presStyleCnt="0"/>
      <dgm:spPr/>
    </dgm:pt>
    <dgm:pt modelId="{76BA8318-271C-472B-9A70-1141E3767BBE}" type="pres">
      <dgm:prSet presAssocID="{79E6937F-4FA1-4F00-8A4C-D8959F3488B4}" presName="node" presStyleLbl="node1" presStyleIdx="6" presStyleCnt="7">
        <dgm:presLayoutVars>
          <dgm:bulletEnabled val="1"/>
        </dgm:presLayoutVars>
      </dgm:prSet>
      <dgm:spPr/>
    </dgm:pt>
  </dgm:ptLst>
  <dgm:cxnLst>
    <dgm:cxn modelId="{773CB413-2650-452F-92E1-EB06F97E5F73}" type="presOf" srcId="{F568B029-D4D0-4B02-BBE2-B61DE9FFA6F9}" destId="{F1800344-2F96-486D-A55F-60CA8D7F54C4}" srcOrd="0" destOrd="0" presId="urn:microsoft.com/office/officeart/2005/8/layout/default"/>
    <dgm:cxn modelId="{478B1C1B-584F-4512-B2C8-38A7158CB1E1}" srcId="{33B988A1-50F2-496F-A0E5-2CC726093F5C}" destId="{F568B029-D4D0-4B02-BBE2-B61DE9FFA6F9}" srcOrd="5" destOrd="0" parTransId="{245068DF-7ABE-4463-9A0A-27DBAAFAC65C}" sibTransId="{FC6FB781-C753-4E97-8C1E-452841EACF56}"/>
    <dgm:cxn modelId="{BFA77C20-7F2E-40C0-A3D5-ACB626EF9D9B}" type="presOf" srcId="{8987A318-16E8-4E38-954A-C96A924CC738}" destId="{43D4900A-E36C-4868-AA7D-E1B2136E2E42}" srcOrd="0" destOrd="0" presId="urn:microsoft.com/office/officeart/2005/8/layout/default"/>
    <dgm:cxn modelId="{D73A3439-FE27-471C-B78E-AFD80B82825D}" srcId="{33B988A1-50F2-496F-A0E5-2CC726093F5C}" destId="{B9CBBC90-4412-4BA7-9B55-0F3E69ABAD42}" srcOrd="1" destOrd="0" parTransId="{0C3F9591-7868-4970-87F5-0495FC7D0957}" sibTransId="{3FCCC3E7-B085-4755-B722-B4784B068D91}"/>
    <dgm:cxn modelId="{496BF739-7B13-49C4-8C19-865E7DF07F35}" srcId="{33B988A1-50F2-496F-A0E5-2CC726093F5C}" destId="{79E6937F-4FA1-4F00-8A4C-D8959F3488B4}" srcOrd="6" destOrd="0" parTransId="{C95D4E33-3DBC-4D5D-BC8B-7C5387B02D51}" sibTransId="{67AE9A2B-E997-4364-B726-FD3897D3AEDE}"/>
    <dgm:cxn modelId="{A2FF1244-7FAA-4BB4-84DD-9237ED3F39B5}" type="presOf" srcId="{62491D25-2FFD-4BBB-81D7-22F34377C822}" destId="{1702886A-15D7-4C80-BEF9-509298FCA657}" srcOrd="0" destOrd="0" presId="urn:microsoft.com/office/officeart/2005/8/layout/default"/>
    <dgm:cxn modelId="{A9D46550-29E7-4F9E-9F39-D8E350D689F1}" srcId="{33B988A1-50F2-496F-A0E5-2CC726093F5C}" destId="{55198A0B-7710-47DE-8551-51B78D13DF88}" srcOrd="4" destOrd="0" parTransId="{93F74E90-5604-4B1C-9306-10FDFAB9125C}" sibTransId="{0D5611CD-8E3C-4146-8586-CF657D54845E}"/>
    <dgm:cxn modelId="{45C57153-C2F2-4CD2-9574-2882BE95393E}" type="presOf" srcId="{95E6A2A4-060D-429C-9AAD-D4861FC8192B}" destId="{6ED723C2-591F-4F85-B278-2C6829768DB2}" srcOrd="0" destOrd="0" presId="urn:microsoft.com/office/officeart/2005/8/layout/default"/>
    <dgm:cxn modelId="{96572F77-40D5-498C-973D-6BA7F5E9E149}" srcId="{33B988A1-50F2-496F-A0E5-2CC726093F5C}" destId="{62491D25-2FFD-4BBB-81D7-22F34377C822}" srcOrd="0" destOrd="0" parTransId="{6956F4A6-CAB7-4A4C-888D-29F3DB2CFDC7}" sibTransId="{6FBEA50A-DFCF-44AD-8F10-36EDCF728DDE}"/>
    <dgm:cxn modelId="{6875D379-C232-4371-9B37-4864418FE91E}" type="presOf" srcId="{B9CBBC90-4412-4BA7-9B55-0F3E69ABAD42}" destId="{93DB2B60-B770-4E7B-B4E4-0EE191C55B4C}" srcOrd="0" destOrd="0" presId="urn:microsoft.com/office/officeart/2005/8/layout/default"/>
    <dgm:cxn modelId="{F754E08E-CF3A-45A5-8F69-F2B67BDD9CA0}" type="presOf" srcId="{79E6937F-4FA1-4F00-8A4C-D8959F3488B4}" destId="{76BA8318-271C-472B-9A70-1141E3767BBE}" srcOrd="0" destOrd="0" presId="urn:microsoft.com/office/officeart/2005/8/layout/default"/>
    <dgm:cxn modelId="{FEE11BB4-5E0A-4A65-ABDC-FC0B7C6738CC}" srcId="{33B988A1-50F2-496F-A0E5-2CC726093F5C}" destId="{95E6A2A4-060D-429C-9AAD-D4861FC8192B}" srcOrd="3" destOrd="0" parTransId="{AB29D848-645D-41C7-86EF-3BD054121091}" sibTransId="{5B164584-0A3E-4683-8BC8-08CA363663BE}"/>
    <dgm:cxn modelId="{B29C35C3-5E3A-47C9-843D-D69202B104F9}" srcId="{33B988A1-50F2-496F-A0E5-2CC726093F5C}" destId="{8987A318-16E8-4E38-954A-C96A924CC738}" srcOrd="2" destOrd="0" parTransId="{54D9FB06-E402-48FB-84AD-CCC668C59B0B}" sibTransId="{D6F21E70-A0B3-409B-8746-0A7AC63D2365}"/>
    <dgm:cxn modelId="{AD7EDDCD-8901-4D9C-B392-F35B47ECB573}" type="presOf" srcId="{55198A0B-7710-47DE-8551-51B78D13DF88}" destId="{8136FEC3-46DC-44A9-9BCA-1AD05123AE66}" srcOrd="0" destOrd="0" presId="urn:microsoft.com/office/officeart/2005/8/layout/default"/>
    <dgm:cxn modelId="{AF71BCD3-4E75-422C-B17A-773D7C106148}" type="presOf" srcId="{33B988A1-50F2-496F-A0E5-2CC726093F5C}" destId="{4D4A5B3C-F44D-4BD2-87AC-798360CF7ACC}" srcOrd="0" destOrd="0" presId="urn:microsoft.com/office/officeart/2005/8/layout/default"/>
    <dgm:cxn modelId="{5C95752B-7652-434F-917F-399AD0ABAD41}" type="presParOf" srcId="{4D4A5B3C-F44D-4BD2-87AC-798360CF7ACC}" destId="{1702886A-15D7-4C80-BEF9-509298FCA657}" srcOrd="0" destOrd="0" presId="urn:microsoft.com/office/officeart/2005/8/layout/default"/>
    <dgm:cxn modelId="{3C93A9F6-2F07-42B8-B230-1E761FB8EBDD}" type="presParOf" srcId="{4D4A5B3C-F44D-4BD2-87AC-798360CF7ACC}" destId="{AA6103E0-D906-4F3E-AB0A-BD6126382181}" srcOrd="1" destOrd="0" presId="urn:microsoft.com/office/officeart/2005/8/layout/default"/>
    <dgm:cxn modelId="{DAB9828D-E64D-463B-B39F-4E952CD4D1A9}" type="presParOf" srcId="{4D4A5B3C-F44D-4BD2-87AC-798360CF7ACC}" destId="{93DB2B60-B770-4E7B-B4E4-0EE191C55B4C}" srcOrd="2" destOrd="0" presId="urn:microsoft.com/office/officeart/2005/8/layout/default"/>
    <dgm:cxn modelId="{4F921450-258F-4B04-BF75-3FABB913BD71}" type="presParOf" srcId="{4D4A5B3C-F44D-4BD2-87AC-798360CF7ACC}" destId="{2619DD0E-2926-4E5C-8CDB-63B72B96C4D0}" srcOrd="3" destOrd="0" presId="urn:microsoft.com/office/officeart/2005/8/layout/default"/>
    <dgm:cxn modelId="{599E6710-A17B-4F0F-9507-817E429F4BB4}" type="presParOf" srcId="{4D4A5B3C-F44D-4BD2-87AC-798360CF7ACC}" destId="{43D4900A-E36C-4868-AA7D-E1B2136E2E42}" srcOrd="4" destOrd="0" presId="urn:microsoft.com/office/officeart/2005/8/layout/default"/>
    <dgm:cxn modelId="{C98FE092-A85D-4D6A-BBE6-1524E137E0B7}" type="presParOf" srcId="{4D4A5B3C-F44D-4BD2-87AC-798360CF7ACC}" destId="{9B527D19-C74E-442A-9D58-AC4444466254}" srcOrd="5" destOrd="0" presId="urn:microsoft.com/office/officeart/2005/8/layout/default"/>
    <dgm:cxn modelId="{FCC260CF-894F-4CC8-8D60-F144055D1EEE}" type="presParOf" srcId="{4D4A5B3C-F44D-4BD2-87AC-798360CF7ACC}" destId="{6ED723C2-591F-4F85-B278-2C6829768DB2}" srcOrd="6" destOrd="0" presId="urn:microsoft.com/office/officeart/2005/8/layout/default"/>
    <dgm:cxn modelId="{D422B612-58AB-44F5-B659-AF4F09479889}" type="presParOf" srcId="{4D4A5B3C-F44D-4BD2-87AC-798360CF7ACC}" destId="{764B7E03-477C-4470-8BBF-EFDD993F7F27}" srcOrd="7" destOrd="0" presId="urn:microsoft.com/office/officeart/2005/8/layout/default"/>
    <dgm:cxn modelId="{BA9B9E14-6376-43BB-B06E-0384503DEE61}" type="presParOf" srcId="{4D4A5B3C-F44D-4BD2-87AC-798360CF7ACC}" destId="{8136FEC3-46DC-44A9-9BCA-1AD05123AE66}" srcOrd="8" destOrd="0" presId="urn:microsoft.com/office/officeart/2005/8/layout/default"/>
    <dgm:cxn modelId="{EC3FA304-BF91-411A-A830-171F5CC0C0C0}" type="presParOf" srcId="{4D4A5B3C-F44D-4BD2-87AC-798360CF7ACC}" destId="{B13F1CD1-C805-4319-9926-B8FE8BC29457}" srcOrd="9" destOrd="0" presId="urn:microsoft.com/office/officeart/2005/8/layout/default"/>
    <dgm:cxn modelId="{812080F9-D0F2-47B4-8540-925DC6A768E6}" type="presParOf" srcId="{4D4A5B3C-F44D-4BD2-87AC-798360CF7ACC}" destId="{F1800344-2F96-486D-A55F-60CA8D7F54C4}" srcOrd="10" destOrd="0" presId="urn:microsoft.com/office/officeart/2005/8/layout/default"/>
    <dgm:cxn modelId="{BB8ACDEF-6E24-4444-A92E-5AFF59F568D2}" type="presParOf" srcId="{4D4A5B3C-F44D-4BD2-87AC-798360CF7ACC}" destId="{80D09F20-A0F5-4009-A014-C350B7843DC3}" srcOrd="11" destOrd="0" presId="urn:microsoft.com/office/officeart/2005/8/layout/default"/>
    <dgm:cxn modelId="{4F362496-7C16-4C25-B27E-6BD55F42CFE7}" type="presParOf" srcId="{4D4A5B3C-F44D-4BD2-87AC-798360CF7ACC}" destId="{76BA8318-271C-472B-9A70-1141E3767BB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F6905-7172-4032-9643-9B1486B6C600}">
      <dsp:nvSpPr>
        <dsp:cNvPr id="0" name=""/>
        <dsp:cNvSpPr/>
      </dsp:nvSpPr>
      <dsp:spPr>
        <a:xfrm>
          <a:off x="0" y="0"/>
          <a:ext cx="8412480" cy="95755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kern="1200" dirty="0">
              <a:latin typeface="Californian FB" panose="0207040306080B030204" pitchFamily="18" charset="0"/>
            </a:rPr>
            <a:t>Opening Balance €1</a:t>
          </a:r>
          <a:r>
            <a:rPr lang="en-IE" sz="3600" b="1" i="0" u="none" kern="1200" dirty="0">
              <a:latin typeface="Californian FB" panose="0207040306080B030204" pitchFamily="18" charset="0"/>
            </a:rPr>
            <a:t>,641.84</a:t>
          </a:r>
          <a:endParaRPr lang="en-US" sz="3600" kern="1200" dirty="0">
            <a:latin typeface="Californian FB" panose="0207040306080B030204" pitchFamily="18" charset="0"/>
          </a:endParaRPr>
        </a:p>
      </dsp:txBody>
      <dsp:txXfrm>
        <a:off x="28046" y="28046"/>
        <a:ext cx="7298284" cy="901467"/>
      </dsp:txXfrm>
    </dsp:sp>
    <dsp:sp modelId="{0359B0FA-FCD6-4047-B033-047BA0DA0249}">
      <dsp:nvSpPr>
        <dsp:cNvPr id="0" name=""/>
        <dsp:cNvSpPr/>
      </dsp:nvSpPr>
      <dsp:spPr>
        <a:xfrm>
          <a:off x="704545" y="1131661"/>
          <a:ext cx="8412480" cy="95755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kern="1200" dirty="0">
              <a:latin typeface="Californian FB" panose="0207040306080B030204" pitchFamily="18" charset="0"/>
            </a:rPr>
            <a:t>Lodgement 	 	€32,,000</a:t>
          </a:r>
          <a:endParaRPr lang="en-US" sz="3600" kern="1200" dirty="0">
            <a:latin typeface="Californian FB" panose="0207040306080B030204" pitchFamily="18" charset="0"/>
          </a:endParaRPr>
        </a:p>
      </dsp:txBody>
      <dsp:txXfrm>
        <a:off x="732591" y="1159707"/>
        <a:ext cx="7029429" cy="901467"/>
      </dsp:txXfrm>
    </dsp:sp>
    <dsp:sp modelId="{9A6F5ADE-6309-48D7-AF35-705FB84CF655}">
      <dsp:nvSpPr>
        <dsp:cNvPr id="0" name=""/>
        <dsp:cNvSpPr/>
      </dsp:nvSpPr>
      <dsp:spPr>
        <a:xfrm>
          <a:off x="1398574" y="2263322"/>
          <a:ext cx="8412480" cy="95755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kern="1200" dirty="0">
              <a:latin typeface="Californian FB" panose="0207040306080B030204" pitchFamily="18" charset="0"/>
            </a:rPr>
            <a:t>Expenditure	           €</a:t>
          </a:r>
          <a:r>
            <a:rPr lang="en-IE" sz="3600" kern="1200" dirty="0">
              <a:effectLst/>
              <a:latin typeface="Californian FB" panose="0207040306080B030204" pitchFamily="18" charset="0"/>
            </a:rPr>
            <a:t>25,515.09</a:t>
          </a:r>
          <a:endParaRPr lang="en-US" sz="3600" kern="1200" dirty="0">
            <a:latin typeface="Californian FB" panose="0207040306080B030204" pitchFamily="18" charset="0"/>
          </a:endParaRPr>
        </a:p>
      </dsp:txBody>
      <dsp:txXfrm>
        <a:off x="1426620" y="2291368"/>
        <a:ext cx="7039944" cy="901467"/>
      </dsp:txXfrm>
    </dsp:sp>
    <dsp:sp modelId="{F219C466-1B8F-4905-ACCD-E7E459AC76E3}">
      <dsp:nvSpPr>
        <dsp:cNvPr id="0" name=""/>
        <dsp:cNvSpPr/>
      </dsp:nvSpPr>
      <dsp:spPr>
        <a:xfrm>
          <a:off x="2103119" y="3394984"/>
          <a:ext cx="8412480" cy="95755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kern="1200" dirty="0">
              <a:latin typeface="Californian FB" panose="0207040306080B030204" pitchFamily="18" charset="0"/>
            </a:rPr>
            <a:t>Balance			€8,126.75</a:t>
          </a:r>
          <a:endParaRPr lang="en-US" sz="3600" kern="1200" dirty="0">
            <a:latin typeface="Californian FB" panose="0207040306080B030204" pitchFamily="18" charset="0"/>
          </a:endParaRPr>
        </a:p>
      </dsp:txBody>
      <dsp:txXfrm>
        <a:off x="2131165" y="3423030"/>
        <a:ext cx="7029429" cy="901467"/>
      </dsp:txXfrm>
    </dsp:sp>
    <dsp:sp modelId="{99D64E1C-4EB6-4171-9982-027F790DCB1D}">
      <dsp:nvSpPr>
        <dsp:cNvPr id="0" name=""/>
        <dsp:cNvSpPr/>
      </dsp:nvSpPr>
      <dsp:spPr>
        <a:xfrm>
          <a:off x="7790066" y="733403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930109" y="733403"/>
        <a:ext cx="342327" cy="468366"/>
      </dsp:txXfrm>
    </dsp:sp>
    <dsp:sp modelId="{A57FAF81-BBC9-4775-B7C9-B2849EDD0760}">
      <dsp:nvSpPr>
        <dsp:cNvPr id="0" name=""/>
        <dsp:cNvSpPr/>
      </dsp:nvSpPr>
      <dsp:spPr>
        <a:xfrm>
          <a:off x="8494611" y="1865065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634654" y="1865065"/>
        <a:ext cx="342327" cy="468366"/>
      </dsp:txXfrm>
    </dsp:sp>
    <dsp:sp modelId="{0EC9FDF6-DA07-4F75-8679-B1AE3F54A17B}">
      <dsp:nvSpPr>
        <dsp:cNvPr id="0" name=""/>
        <dsp:cNvSpPr/>
      </dsp:nvSpPr>
      <dsp:spPr>
        <a:xfrm>
          <a:off x="9188641" y="2996726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328684" y="2996726"/>
        <a:ext cx="342327" cy="468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2A2F0-50E8-4657-B1DD-AE9FEC23CFE8}">
      <dsp:nvSpPr>
        <dsp:cNvPr id="0" name=""/>
        <dsp:cNvSpPr/>
      </dsp:nvSpPr>
      <dsp:spPr>
        <a:xfrm>
          <a:off x="0" y="335684"/>
          <a:ext cx="6253721" cy="1053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>
              <a:latin typeface="Californian FB" panose="0207040306080B030204" pitchFamily="18" charset="0"/>
            </a:rPr>
            <a:t>Support Team Training</a:t>
          </a:r>
          <a:r>
            <a:rPr lang="en-GB" sz="2000" kern="1200">
              <a:latin typeface="Californian FB" panose="0207040306080B030204" pitchFamily="18" charset="0"/>
            </a:rPr>
            <a:t>: Training will be provided for the school LGBTQ+ Support Team of 3-5 teachers who will take on the coordination of this initiative.</a:t>
          </a:r>
          <a:endParaRPr lang="en-US" sz="2000" kern="1200">
            <a:latin typeface="Californian FB" panose="0207040306080B030204" pitchFamily="18" charset="0"/>
          </a:endParaRPr>
        </a:p>
      </dsp:txBody>
      <dsp:txXfrm>
        <a:off x="51403" y="387087"/>
        <a:ext cx="6150915" cy="950194"/>
      </dsp:txXfrm>
    </dsp:sp>
    <dsp:sp modelId="{ECD850AB-4FFA-413A-BBF1-E264EE8ED225}">
      <dsp:nvSpPr>
        <dsp:cNvPr id="0" name=""/>
        <dsp:cNvSpPr/>
      </dsp:nvSpPr>
      <dsp:spPr>
        <a:xfrm>
          <a:off x="0" y="1446285"/>
          <a:ext cx="6253721" cy="10530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 dirty="0">
              <a:latin typeface="Californian FB" panose="0207040306080B030204" pitchFamily="18" charset="0"/>
            </a:rPr>
            <a:t>All Staff Training</a:t>
          </a:r>
          <a:r>
            <a:rPr lang="en-GB" sz="2000" kern="1200" dirty="0">
              <a:latin typeface="Californian FB" panose="0207040306080B030204" pitchFamily="18" charset="0"/>
            </a:rPr>
            <a:t>: Belong To will come into your schools and train your full staff to ensure they feel confident and empowered supporting LGBTQ+ young people and</a:t>
          </a:r>
          <a:endParaRPr lang="en-US" sz="2000" kern="1200" dirty="0">
            <a:latin typeface="Californian FB" panose="0207040306080B030204" pitchFamily="18" charset="0"/>
          </a:endParaRPr>
        </a:p>
      </dsp:txBody>
      <dsp:txXfrm>
        <a:off x="51403" y="1497688"/>
        <a:ext cx="6150915" cy="950194"/>
      </dsp:txXfrm>
    </dsp:sp>
    <dsp:sp modelId="{11D31184-C857-4FF5-907A-C83BE0FEE8AB}">
      <dsp:nvSpPr>
        <dsp:cNvPr id="0" name=""/>
        <dsp:cNvSpPr/>
      </dsp:nvSpPr>
      <dsp:spPr>
        <a:xfrm>
          <a:off x="0" y="2556885"/>
          <a:ext cx="6253721" cy="10530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>
              <a:latin typeface="Californian FB" panose="0207040306080B030204" pitchFamily="18" charset="0"/>
            </a:rPr>
            <a:t>Student Training</a:t>
          </a:r>
          <a:r>
            <a:rPr lang="en-GB" sz="2000" kern="1200">
              <a:latin typeface="Californian FB" panose="0207040306080B030204" pitchFamily="18" charset="0"/>
            </a:rPr>
            <a:t>: When visiting your school Belong To will meet with your student council/diversity group or LGBTQ+ group to support and empower them.</a:t>
          </a:r>
          <a:endParaRPr lang="en-US" sz="2000" kern="1200">
            <a:latin typeface="Californian FB" panose="0207040306080B030204" pitchFamily="18" charset="0"/>
          </a:endParaRPr>
        </a:p>
      </dsp:txBody>
      <dsp:txXfrm>
        <a:off x="51403" y="2608288"/>
        <a:ext cx="6150915" cy="950194"/>
      </dsp:txXfrm>
    </dsp:sp>
    <dsp:sp modelId="{CC22B120-3462-4561-A0A3-4A2E1AA32DEE}">
      <dsp:nvSpPr>
        <dsp:cNvPr id="0" name=""/>
        <dsp:cNvSpPr/>
      </dsp:nvSpPr>
      <dsp:spPr>
        <a:xfrm>
          <a:off x="0" y="3667485"/>
          <a:ext cx="6253721" cy="10530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 dirty="0">
              <a:latin typeface="Californian FB" panose="0207040306080B030204" pitchFamily="18" charset="0"/>
            </a:rPr>
            <a:t>1-to-1 Supports</a:t>
          </a:r>
          <a:r>
            <a:rPr lang="en-GB" sz="2000" kern="1200" dirty="0">
              <a:latin typeface="Californian FB" panose="0207040306080B030204" pitchFamily="18" charset="0"/>
            </a:rPr>
            <a:t>: Our dedicated Education and Training Team are always available to support you by phone, email or Zoom</a:t>
          </a:r>
          <a:endParaRPr lang="en-US" sz="2000" kern="1200" dirty="0">
            <a:latin typeface="Californian FB" panose="0207040306080B030204" pitchFamily="18" charset="0"/>
          </a:endParaRPr>
        </a:p>
      </dsp:txBody>
      <dsp:txXfrm>
        <a:off x="51403" y="3718888"/>
        <a:ext cx="6150915" cy="9501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2886A-15D7-4C80-BEF9-509298FCA657}">
      <dsp:nvSpPr>
        <dsp:cNvPr id="0" name=""/>
        <dsp:cNvSpPr/>
      </dsp:nvSpPr>
      <dsp:spPr>
        <a:xfrm>
          <a:off x="2754" y="744757"/>
          <a:ext cx="2185038" cy="1311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The LGBTQ+ Quality Mark provides a comprehensive approach to developing an LGBTQ+ Safe and Supportive School that includes: </a:t>
          </a:r>
          <a:endParaRPr lang="en-US" sz="1400" kern="1200"/>
        </a:p>
      </dsp:txBody>
      <dsp:txXfrm>
        <a:off x="2754" y="744757"/>
        <a:ext cx="2185038" cy="1311023"/>
      </dsp:txXfrm>
    </dsp:sp>
    <dsp:sp modelId="{93DB2B60-B770-4E7B-B4E4-0EE191C55B4C}">
      <dsp:nvSpPr>
        <dsp:cNvPr id="0" name=""/>
        <dsp:cNvSpPr/>
      </dsp:nvSpPr>
      <dsp:spPr>
        <a:xfrm>
          <a:off x="2406296" y="744757"/>
          <a:ext cx="2185038" cy="1311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• Ensuring that staff are equipped to support LGBTQ+ students. </a:t>
          </a:r>
          <a:endParaRPr lang="en-US" sz="1400" kern="1200"/>
        </a:p>
      </dsp:txBody>
      <dsp:txXfrm>
        <a:off x="2406296" y="744757"/>
        <a:ext cx="2185038" cy="1311023"/>
      </dsp:txXfrm>
    </dsp:sp>
    <dsp:sp modelId="{43D4900A-E36C-4868-AA7D-E1B2136E2E42}">
      <dsp:nvSpPr>
        <dsp:cNvPr id="0" name=""/>
        <dsp:cNvSpPr/>
      </dsp:nvSpPr>
      <dsp:spPr>
        <a:xfrm>
          <a:off x="4809839" y="744757"/>
          <a:ext cx="2185038" cy="1311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• Creating a supportive LGBTQ+ inclusive school culture and environment. </a:t>
          </a:r>
          <a:endParaRPr lang="en-US" sz="1400" kern="1200"/>
        </a:p>
      </dsp:txBody>
      <dsp:txXfrm>
        <a:off x="4809839" y="744757"/>
        <a:ext cx="2185038" cy="1311023"/>
      </dsp:txXfrm>
    </dsp:sp>
    <dsp:sp modelId="{6ED723C2-591F-4F85-B278-2C6829768DB2}">
      <dsp:nvSpPr>
        <dsp:cNvPr id="0" name=""/>
        <dsp:cNvSpPr/>
      </dsp:nvSpPr>
      <dsp:spPr>
        <a:xfrm>
          <a:off x="7213382" y="744757"/>
          <a:ext cx="2185038" cy="1311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• Encouraging students to share their opinions and ideas on how to create a safe and supportive school. </a:t>
          </a:r>
          <a:endParaRPr lang="en-US" sz="1400" kern="1200"/>
        </a:p>
      </dsp:txBody>
      <dsp:txXfrm>
        <a:off x="7213382" y="744757"/>
        <a:ext cx="2185038" cy="1311023"/>
      </dsp:txXfrm>
    </dsp:sp>
    <dsp:sp modelId="{8136FEC3-46DC-44A9-9BCA-1AD05123AE66}">
      <dsp:nvSpPr>
        <dsp:cNvPr id="0" name=""/>
        <dsp:cNvSpPr/>
      </dsp:nvSpPr>
      <dsp:spPr>
        <a:xfrm>
          <a:off x="1204525" y="2274284"/>
          <a:ext cx="2185038" cy="1311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• Developing and implementing effective school policies and plans. </a:t>
          </a:r>
          <a:endParaRPr lang="en-US" sz="1400" kern="1200"/>
        </a:p>
      </dsp:txBody>
      <dsp:txXfrm>
        <a:off x="1204525" y="2274284"/>
        <a:ext cx="2185038" cy="1311023"/>
      </dsp:txXfrm>
    </dsp:sp>
    <dsp:sp modelId="{F1800344-2F96-486D-A55F-60CA8D7F54C4}">
      <dsp:nvSpPr>
        <dsp:cNvPr id="0" name=""/>
        <dsp:cNvSpPr/>
      </dsp:nvSpPr>
      <dsp:spPr>
        <a:xfrm>
          <a:off x="3608068" y="2274284"/>
          <a:ext cx="2185038" cy="1311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• Implementing a curriculum that supports diversity and respect. </a:t>
          </a:r>
          <a:endParaRPr lang="en-US" sz="1400" kern="1200"/>
        </a:p>
      </dsp:txBody>
      <dsp:txXfrm>
        <a:off x="3608068" y="2274284"/>
        <a:ext cx="2185038" cy="1311023"/>
      </dsp:txXfrm>
    </dsp:sp>
    <dsp:sp modelId="{76BA8318-271C-472B-9A70-1141E3767BBE}">
      <dsp:nvSpPr>
        <dsp:cNvPr id="0" name=""/>
        <dsp:cNvSpPr/>
      </dsp:nvSpPr>
      <dsp:spPr>
        <a:xfrm>
          <a:off x="6011610" y="2274284"/>
          <a:ext cx="2185038" cy="1311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• Working with parents, community organisations and other local LGBTQ+ youth projects/groups to promote LGBTQ+ inclusion.</a:t>
          </a:r>
          <a:endParaRPr lang="en-US" sz="1400" kern="1200"/>
        </a:p>
      </dsp:txBody>
      <dsp:txXfrm>
        <a:off x="6011610" y="2274284"/>
        <a:ext cx="2185038" cy="1311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3599C-0001-4315-A80D-1A7CF182B12F}" type="datetimeFigureOut">
              <a:rPr lang="en-IE" smtClean="0"/>
              <a:t>15/10/2023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5ACAB-B15A-472B-98C5-8A1F5FDA83FA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6193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123D-C961-41B6-9F51-AE9F7141E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6CF47-9F23-4594-B0C8-F5F6A84CE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01B90-3852-442C-99EC-E1B3C56D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CF96E-FA31-4267-9168-D0FE52963264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9B478-5858-429C-B4F2-E54CCA0A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A809A-3934-42DC-ACCF-1D20C39F1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722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880D3-EDC3-48EF-AAA0-898D9E2D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8FCF1E-3E9B-4A6B-B44D-F1D02FD97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D7375-04D4-40CD-BB64-514EFABC3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FCE5-092A-437C-AF1F-8502FBF72B2F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A713E-F7CA-49E5-AC4D-21E28357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EA409-B728-406D-AE9A-7B5E24B4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307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B3905E-3EA0-4882-B6B7-096D5231D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EAE21-B516-45C6-9017-661C1EB3D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3B1C-3660-412F-A748-331D932BD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CA5D-092E-41CA-840D-0551D3CD349A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BEA34-B05D-4107-901C-AFB94EC3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53F00-3934-45A3-9EF2-56A05568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46469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02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B55F5-1212-42C4-B1DE-3FECE02B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B81A5-CA30-40F9-891F-FEE2277D7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18FD-D377-4630-B2C1-AEB41272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A67D-C78B-4EB2-9947-484CB181C6C4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CEEFA-FE26-48A1-AF14-F995F28E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9DF15-A3B2-9C4A-4FD9-0BAB344C8C12}"/>
              </a:ext>
            </a:extLst>
          </p:cNvPr>
          <p:cNvSpPr txBox="1"/>
          <p:nvPr userDrawn="1"/>
        </p:nvSpPr>
        <p:spPr>
          <a:xfrm>
            <a:off x="17834" y="6030000"/>
            <a:ext cx="820366" cy="82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13963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5547-B953-4B2E-867D-885EFD24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70E01-E88F-41ED-AA2B-C5B931886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B9D15-4AA0-422D-AC69-098D9912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311B-EB4C-4C9C-ACEC-757AAB704C0F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B261C-E101-4C69-AF14-BEA98198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DBF51-EBF5-4EE0-8A6A-B52AB7FD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845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16B6-C0C5-411E-B274-FC345D856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4737F-2F05-4C15-A9DC-92738961FC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6FBAF-6CF3-4181-BD1F-4FC271906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C6C9C-ABBD-4C80-A2B5-AD382BB7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712E-7CD3-4857-89D3-1C588C802E4F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9AED8-E5E8-4DF0-B834-50B20E86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B8954-0F44-4CF9-AA51-79CE1548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0314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494B-221C-40CF-9132-C695EB06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68F97-E70C-41F9-B16B-6A7E7088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700E2-7EB4-4C8A-B3A8-1E60F9FF4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04DF4-1DC2-4CB8-BC1E-3B097CD9E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A0513-9CDA-4EEE-9D05-BE83C586D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66CCEB-5889-4B5D-9EEE-2D1AE821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DB5-B46E-46CB-B426-A7E4F8F5D428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601409-7D4F-4BB0-9759-0429B8676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796A7-F0C0-4DBF-9286-5444095C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31657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CC77-2118-4BC6-8A60-E01C3477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1C7BE6-8C3E-4563-ACEC-B0CEA6693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5FC8E-D7DB-46A3-AAE7-FB3A9816F82E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7F360-5394-436C-A554-C0C385FB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BDBE3-A2B1-45BB-89FC-6E6377C5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1693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515DB-0FF5-4D62-833B-ED246E0C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D4B0-E77C-4940-85D0-F1559A70270D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DD8E5-F8B2-4AB4-8A97-058CDD709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FCED2-ECC8-4C86-A8B1-03D9A96E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9189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FDD2-A2D1-4072-A2B1-4B862584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20B68-6AD5-43A7-98BD-1E1298CB7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21828-740E-4D1B-9B31-463B7B49A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7956B-D5E7-490D-ABC2-EA83E57FA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45AE-C5D6-432C-A79F-884A3FCF6632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3F89-332C-4571-905E-4F1A6D47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E5E3E-F624-4C38-8F2D-EA095474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6983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CBC8-C024-4777-8168-5A2CA19E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491283-F41C-4EE1-A096-04550374A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B887F-D8C4-41E8-A446-23505A483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22533-C41A-4B7F-885E-0CD39A89D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B3C-A87F-430A-A849-45E6A52AB579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566C1-E79B-46AE-97AC-050E3EEF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4214B-A962-49B2-83A1-B417E725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9782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684C0-F184-41B8-9E45-3733529C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0324C-1554-49D0-88DF-49B519C84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6F039-7405-4F29-80C5-C76A744A7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71BED-8AB2-44D8-8D73-39AB1A13E7B9}" type="datetime1">
              <a:rPr lang="en-IE" smtClean="0"/>
              <a:t>15/10/2023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C8D03-B110-4162-8DB6-1D3836AA9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30F54-ADE3-415A-BB74-895AAE808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83E11-19BD-4A93-842C-AADC68A5BFE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4716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emf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2" Type="http://schemas.openxmlformats.org/officeDocument/2006/relationships/image" Target="../media/image1.JP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emf"/><Relationship Id="rId8" Type="http://schemas.openxmlformats.org/officeDocument/2006/relationships/image" Target="../media/image26.jp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56EC-9B71-4FE0-8760-6AF753464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3738" y="4474343"/>
            <a:ext cx="6682812" cy="1038126"/>
          </a:xfrm>
        </p:spPr>
        <p:txBody>
          <a:bodyPr>
            <a:normAutofit fontScale="90000"/>
          </a:bodyPr>
          <a:lstStyle/>
          <a:p>
            <a:r>
              <a:rPr lang="en-IE" sz="2400" dirty="0">
                <a:solidFill>
                  <a:srgbClr val="7D7F3F"/>
                </a:solidFill>
                <a:latin typeface="Montserrat" panose="00000500000000000000" pitchFamily="2" charset="0"/>
              </a:rPr>
              <a:t>CCC Parents Association </a:t>
            </a:r>
            <a:br>
              <a:rPr lang="en-IE" sz="2400" dirty="0">
                <a:solidFill>
                  <a:srgbClr val="7D7F3F"/>
                </a:solidFill>
                <a:latin typeface="Montserrat" panose="00000500000000000000" pitchFamily="2" charset="0"/>
              </a:rPr>
            </a:br>
            <a:r>
              <a:rPr lang="en-IE" sz="2400" dirty="0">
                <a:solidFill>
                  <a:srgbClr val="7D7F3F"/>
                </a:solidFill>
                <a:latin typeface="Montserrat" panose="00000500000000000000" pitchFamily="2" charset="0"/>
              </a:rPr>
              <a:t>Annual General Meeting  </a:t>
            </a:r>
            <a:br>
              <a:rPr lang="en-IE" sz="2400" dirty="0">
                <a:solidFill>
                  <a:srgbClr val="7D7F3F"/>
                </a:solidFill>
                <a:latin typeface="Montserrat" panose="00000500000000000000" pitchFamily="2" charset="0"/>
              </a:rPr>
            </a:br>
            <a:r>
              <a:rPr lang="en-IE" sz="2400" dirty="0">
                <a:solidFill>
                  <a:srgbClr val="7D7F3F"/>
                </a:solidFill>
                <a:latin typeface="Montserrat" panose="00000500000000000000" pitchFamily="2" charset="0"/>
              </a:rPr>
              <a:t> 12</a:t>
            </a:r>
            <a:r>
              <a:rPr lang="en-IE" sz="2400" baseline="30000" dirty="0">
                <a:solidFill>
                  <a:srgbClr val="7D7F3F"/>
                </a:solidFill>
                <a:latin typeface="Montserrat" panose="00000500000000000000" pitchFamily="2" charset="0"/>
              </a:rPr>
              <a:t>th </a:t>
            </a:r>
            <a:r>
              <a:rPr lang="en-IE" sz="2400" dirty="0">
                <a:solidFill>
                  <a:srgbClr val="7D7F3F"/>
                </a:solidFill>
                <a:latin typeface="Montserrat" panose="00000500000000000000" pitchFamily="2" charset="0"/>
              </a:rPr>
              <a:t>October 2023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EB625-D56D-44C4-9605-2AE3A6448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7D7F3F"/>
                </a:solidFill>
                <a:latin typeface="Montserrat" panose="00000500000000000000" pitchFamily="2" charset="0"/>
              </a:rPr>
              <a:t>Fáilte – Mol an Óige agus Tiocfaidh sí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752FC-6EE2-42BD-BE58-09E7505C5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85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9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10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B8B08A-80E9-3CD7-65F7-3C16042B6EC6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Mock Interviews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5A8FF-7EFE-C9F9-D379-04C0CC22A82E}"/>
              </a:ext>
            </a:extLst>
          </p:cNvPr>
          <p:cNvSpPr txBox="1"/>
          <p:nvPr/>
        </p:nvSpPr>
        <p:spPr>
          <a:xfrm>
            <a:off x="1279139" y="956945"/>
            <a:ext cx="10351687" cy="562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Decision was made to keep the numbers small</a:t>
            </a: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First face-to-face interviews since pre Covid</a:t>
            </a: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Interviewed LC2 LCVP &amp; LCA students, a trial run for their LC interview</a:t>
            </a: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15-20 minute interview , followed by 5 minute feedback session</a:t>
            </a: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PA works very well with the school in the preparation and execution of this evening</a:t>
            </a: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We will build back up to interviewing the wider 6th year student group in 2023 </a:t>
            </a:r>
            <a:r>
              <a:rPr lang="en-IE" sz="2200" b="1" dirty="0">
                <a:solidFill>
                  <a:srgbClr val="002060"/>
                </a:solidFill>
                <a:latin typeface="Montserrat" panose="00000500000000000000" pitchFamily="2" charset="0"/>
              </a:rPr>
              <a:t>( Thurs 26</a:t>
            </a:r>
            <a:r>
              <a:rPr lang="en-IE" sz="2200" b="1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th</a:t>
            </a:r>
            <a:r>
              <a:rPr lang="en-IE" sz="2200" b="1" dirty="0">
                <a:solidFill>
                  <a:srgbClr val="002060"/>
                </a:solidFill>
                <a:latin typeface="Montserrat" panose="00000500000000000000" pitchFamily="2" charset="0"/>
              </a:rPr>
              <a:t> October 2023)</a:t>
            </a: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Big thank you to Lorraine Hagerty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9A74D-AFC8-C3CF-53E3-9B3255D7F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048" y="332444"/>
            <a:ext cx="2514600" cy="1733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1455B-972D-F0F2-845A-CF40843FF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592" y="5181805"/>
            <a:ext cx="2799056" cy="112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39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11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ECE1DE-E81F-53B2-97FF-ED4E42843BB5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Learning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EC8E6-952E-9C38-D56C-9F3E5CE328F3}"/>
              </a:ext>
            </a:extLst>
          </p:cNvPr>
          <p:cNvSpPr txBox="1"/>
          <p:nvPr/>
        </p:nvSpPr>
        <p:spPr>
          <a:xfrm>
            <a:off x="1279139" y="1127860"/>
            <a:ext cx="10351687" cy="460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Over 20 parents involved</a:t>
            </a: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Provide reader support for house exams</a:t>
            </a: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Some of these parents provide support for state exams</a:t>
            </a: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Important roles in a stressful situation so trust &amp; calmness is crucial</a:t>
            </a: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Very rewarding so please volunteer</a:t>
            </a: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Thank you to Sinead Morrissey Fallon for leading this</a:t>
            </a: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3A4140-92A2-310D-9176-72AE00866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564248"/>
            <a:ext cx="2857500" cy="1704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3FABEA-76FB-7FFB-6290-D72338847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926" y="4830027"/>
            <a:ext cx="26289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99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12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C86ECF-0B51-9765-47DF-7459EB1F8A68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Talk for Parents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CBA5C-8AAA-B31F-D3E6-448EDE765B1B}"/>
              </a:ext>
            </a:extLst>
          </p:cNvPr>
          <p:cNvSpPr txBox="1"/>
          <p:nvPr/>
        </p:nvSpPr>
        <p:spPr>
          <a:xfrm>
            <a:off x="1279139" y="1018931"/>
            <a:ext cx="1035168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In March in conjunction with the school the PA organised a talk for parents with the speaker Fiona Forman</a:t>
            </a: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GB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Presenting a talk on “Raising Resilient Adolescents”</a:t>
            </a: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GB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Great takeaways for parents </a:t>
            </a: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GB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Over 100 parents attending</a:t>
            </a: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Plan to do 2 talks in the current academic year</a:t>
            </a: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Thank you to Ms O’Neill for her support with these talks down through the years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579F-00A2-22ED-92C5-946F64B83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5090477"/>
            <a:ext cx="3142146" cy="148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8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13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7BBE2F-F0FE-842C-6748-F8CBF7C67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054" y="893316"/>
            <a:ext cx="7975956" cy="546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E" sz="1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02060"/>
                </a:solidFill>
                <a:latin typeface="Montserrat" panose="00000500000000000000" pitchFamily="2" charset="0"/>
              </a:rPr>
              <a:t>Major Community event in its 24</a:t>
            </a:r>
            <a:r>
              <a:rPr lang="en-IE" sz="2000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th</a:t>
            </a:r>
            <a:r>
              <a:rPr lang="en-IE" sz="2000" dirty="0">
                <a:solidFill>
                  <a:srgbClr val="002060"/>
                </a:solidFill>
                <a:latin typeface="Montserrat" panose="00000500000000000000" pitchFamily="2" charset="0"/>
              </a:rPr>
              <a:t> year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E" sz="1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02060"/>
                </a:solidFill>
                <a:latin typeface="Montserrat" panose="00000500000000000000" pitchFamily="2" charset="0"/>
              </a:rPr>
              <a:t>Create a buzz in the College &amp; locality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E" sz="1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900" dirty="0">
                <a:solidFill>
                  <a:srgbClr val="002060"/>
                </a:solidFill>
                <a:latin typeface="Montserrat" panose="00000500000000000000" pitchFamily="2" charset="0"/>
              </a:rPr>
              <a:t>Our major fundraiser, profit of €34k in 2023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E" sz="1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900" dirty="0">
                <a:solidFill>
                  <a:srgbClr val="002060"/>
                </a:solidFill>
                <a:latin typeface="Montserrat" panose="00000500000000000000" pitchFamily="2" charset="0"/>
              </a:rPr>
              <a:t>Parents getting to know one another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E" sz="1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900" dirty="0">
                <a:solidFill>
                  <a:srgbClr val="002060"/>
                </a:solidFill>
                <a:latin typeface="Montserrat" panose="00000500000000000000" pitchFamily="2" charset="0"/>
              </a:rPr>
              <a:t>Fun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E" sz="19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900" dirty="0">
                <a:solidFill>
                  <a:srgbClr val="002060"/>
                </a:solidFill>
                <a:latin typeface="Montserrat" panose="00000500000000000000" pitchFamily="2" charset="0"/>
              </a:rPr>
              <a:t>Proceeds used to enhance student’s experience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002060"/>
                </a:solidFill>
                <a:latin typeface="Montserrat" panose="00000500000000000000" pitchFamily="2" charset="0"/>
              </a:rPr>
              <a:t>Lunchtime arrangements, picnic facilities &amp; separate rooms senior students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002060"/>
                </a:solidFill>
                <a:latin typeface="Montserrat" panose="00000500000000000000" pitchFamily="2" charset="0"/>
              </a:rPr>
              <a:t>Invest in stage area and musical dept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002060"/>
                </a:solidFill>
                <a:latin typeface="Montserrat" panose="00000500000000000000" pitchFamily="2" charset="0"/>
              </a:rPr>
              <a:t>IT requirements Learning Support Dept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E" sz="14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900" dirty="0">
                <a:solidFill>
                  <a:srgbClr val="002060"/>
                </a:solidFill>
                <a:latin typeface="Montserrat" panose="00000500000000000000" pitchFamily="2" charset="0"/>
              </a:rPr>
              <a:t>A big thank you to </a:t>
            </a:r>
            <a:r>
              <a:rPr lang="en-IE" sz="1900" b="1" dirty="0">
                <a:solidFill>
                  <a:srgbClr val="002060"/>
                </a:solidFill>
                <a:latin typeface="Montserrat" panose="00000500000000000000" pitchFamily="2" charset="0"/>
              </a:rPr>
              <a:t>Karen Kearney </a:t>
            </a:r>
            <a:r>
              <a:rPr lang="en-IE" sz="1900" dirty="0">
                <a:solidFill>
                  <a:srgbClr val="002060"/>
                </a:solidFill>
                <a:latin typeface="Montserrat" panose="00000500000000000000" pitchFamily="2" charset="0"/>
              </a:rPr>
              <a:t>for the fantastic work</a:t>
            </a:r>
            <a:endParaRPr lang="en-IE" sz="14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E" sz="14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E" altLang="en-US" sz="19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B5AE4-DBC6-E6E1-8894-92C53441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020" y="793620"/>
            <a:ext cx="4319659" cy="32404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F961E0-735A-47B1-2A27-744247E5486F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Annual Plant Sale</a:t>
            </a:r>
          </a:p>
        </p:txBody>
      </p:sp>
    </p:spTree>
    <p:extLst>
      <p:ext uri="{BB962C8B-B14F-4D97-AF65-F5344CB8AC3E}">
        <p14:creationId xmlns:p14="http://schemas.microsoft.com/office/powerpoint/2010/main" val="318885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14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36F869-B47D-32EF-9DF7-A428425ED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317" y="912141"/>
            <a:ext cx="8453120" cy="55204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55ABC31-EBDA-905E-4920-AC408AA22FCE}"/>
              </a:ext>
            </a:extLst>
          </p:cNvPr>
          <p:cNvSpPr txBox="1">
            <a:spLocks/>
          </p:cNvSpPr>
          <p:nvPr/>
        </p:nvSpPr>
        <p:spPr>
          <a:xfrm>
            <a:off x="1640793" y="448532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Plant Sale Events</a:t>
            </a:r>
          </a:p>
        </p:txBody>
      </p:sp>
    </p:spTree>
    <p:extLst>
      <p:ext uri="{BB962C8B-B14F-4D97-AF65-F5344CB8AC3E}">
        <p14:creationId xmlns:p14="http://schemas.microsoft.com/office/powerpoint/2010/main" val="2485488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15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1F8D0D-798A-53B7-D1F0-B19EE5D4BCFE}"/>
              </a:ext>
            </a:extLst>
          </p:cNvPr>
          <p:cNvSpPr txBox="1">
            <a:spLocks/>
          </p:cNvSpPr>
          <p:nvPr/>
        </p:nvSpPr>
        <p:spPr>
          <a:xfrm>
            <a:off x="1640793" y="448532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Plant Sale Events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525C3-0067-5D68-FBBF-B0264F71E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20" y="1136498"/>
            <a:ext cx="8352593" cy="53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2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16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BA7EA1-8D7B-473D-AA17-44C697B0D764}"/>
              </a:ext>
            </a:extLst>
          </p:cNvPr>
          <p:cNvSpPr txBox="1">
            <a:spLocks/>
          </p:cNvSpPr>
          <p:nvPr/>
        </p:nvSpPr>
        <p:spPr>
          <a:xfrm>
            <a:off x="1640793" y="448532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Plant Sale Events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CAE13-C0A5-D2C0-C913-5DBD2EE6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430" y="1145540"/>
            <a:ext cx="7684770" cy="512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21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17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5DC921-541C-C7F8-3F21-4D652D5E1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1311592"/>
            <a:ext cx="7486650" cy="49053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248108-7A80-2873-048A-9FD1977CD61D}"/>
              </a:ext>
            </a:extLst>
          </p:cNvPr>
          <p:cNvSpPr txBox="1">
            <a:spLocks/>
          </p:cNvSpPr>
          <p:nvPr/>
        </p:nvSpPr>
        <p:spPr>
          <a:xfrm>
            <a:off x="1640793" y="448532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Plant Sale Events</a:t>
            </a:r>
          </a:p>
        </p:txBody>
      </p:sp>
    </p:spTree>
    <p:extLst>
      <p:ext uri="{BB962C8B-B14F-4D97-AF65-F5344CB8AC3E}">
        <p14:creationId xmlns:p14="http://schemas.microsoft.com/office/powerpoint/2010/main" val="2999503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18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DB8890-5B03-7F03-7C5E-67BB0A749229}"/>
              </a:ext>
            </a:extLst>
          </p:cNvPr>
          <p:cNvSpPr txBox="1">
            <a:spLocks/>
          </p:cNvSpPr>
          <p:nvPr/>
        </p:nvSpPr>
        <p:spPr>
          <a:xfrm>
            <a:off x="1822431" y="657601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sz="2400" dirty="0">
              <a:solidFill>
                <a:srgbClr val="7D7F3F"/>
              </a:solidFill>
              <a:latin typeface="Montserrat ExtraBold" panose="00000900000000000000" pitchFamily="2" charset="0"/>
            </a:endParaRPr>
          </a:p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Sponsors</a:t>
            </a:r>
          </a:p>
          <a:p>
            <a:endParaRPr lang="en-IE" sz="2400" dirty="0">
              <a:solidFill>
                <a:srgbClr val="7D7F3F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459F51-A468-F7B9-CEA3-52C766D17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81" y="1689824"/>
            <a:ext cx="744628" cy="74462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60EC132-F920-72B6-0E5E-E675C37B4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260" y="4216788"/>
            <a:ext cx="1080069" cy="107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ADCB53-14EA-D588-15EE-B6B6AA6C4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76" y="5781238"/>
            <a:ext cx="1351610" cy="75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B46FB2B-6D50-23E0-70AF-F6B712E24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93" y="5752882"/>
            <a:ext cx="2085575" cy="743245"/>
          </a:xfrm>
          <a:prstGeom prst="rect">
            <a:avLst/>
          </a:prstGeom>
        </p:spPr>
      </p:pic>
      <p:pic>
        <p:nvPicPr>
          <p:cNvPr id="15" name="Picture 14" descr="Image result for ramoyos logo carpenterstown">
            <a:extLst>
              <a:ext uri="{FF2B5EF4-FFF2-40B4-BE49-F238E27FC236}">
                <a16:creationId xmlns:a16="http://schemas.microsoft.com/office/drawing/2014/main" id="{DA31A49A-B938-4834-E912-07FE36C8A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53" y="5752882"/>
            <a:ext cx="770686" cy="77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5445E5E-782A-A5F2-E6E1-FD534EE7B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93" y="3749634"/>
            <a:ext cx="1164314" cy="74844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91B5AE8-E0D4-6C0B-7254-2287A6F6BF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716" y="5661057"/>
            <a:ext cx="954335" cy="95433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D48077FC-2236-DD95-6749-489C8C105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37" y="5752882"/>
            <a:ext cx="770686" cy="770686"/>
          </a:xfrm>
          <a:prstGeom prst="rect">
            <a:avLst/>
          </a:prstGeom>
        </p:spPr>
      </p:pic>
      <p:pic>
        <p:nvPicPr>
          <p:cNvPr id="19" name="Picture 18" descr="A sign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612A292C-89A1-A24A-49C0-BC6BFAB329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24" y="3298146"/>
            <a:ext cx="923782" cy="92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96C7EE-EEDD-E616-D1A5-A944BAB4A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4" y="320655"/>
            <a:ext cx="1075281" cy="1075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91E85E-4E0C-684B-4C42-EBB9448C9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904" y="318239"/>
            <a:ext cx="1075281" cy="1075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93AC97-31CB-8D54-95BE-7155DC54C3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64" y="283377"/>
            <a:ext cx="1053597" cy="7484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B9D073-5412-8261-AC43-678CC4E28A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68" y="4665767"/>
            <a:ext cx="997963" cy="7484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0F7AB8-D14A-C257-14D9-8CA673FA28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628" y="4824098"/>
            <a:ext cx="1351048" cy="5103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AB8909-802F-A431-4845-1B73AC58DD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31" y="1928948"/>
            <a:ext cx="1651841" cy="5055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5ADF24-B5F5-1DFD-9CA0-9DB74A1CA44E}"/>
              </a:ext>
            </a:extLst>
          </p:cNvPr>
          <p:cNvSpPr txBox="1"/>
          <p:nvPr/>
        </p:nvSpPr>
        <p:spPr>
          <a:xfrm>
            <a:off x="5551246" y="3775033"/>
            <a:ext cx="1733551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en-US" sz="1400" b="1" kern="0" cap="small" dirty="0">
                <a:solidFill>
                  <a:srgbClr val="890F38"/>
                </a:solidFill>
                <a:effectLst/>
                <a:highlight>
                  <a:srgbClr val="D3D3D3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Castleknock Framers</a:t>
            </a:r>
            <a:endParaRPr lang="en-IE" sz="14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7C2D41-0B65-3856-733F-0B9F2B1D5D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81" y="2806877"/>
            <a:ext cx="1410329" cy="379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FC11C7E-F34E-300C-B08B-6B43B1772A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08291" y="3581949"/>
            <a:ext cx="1462037" cy="7706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ED5024-76E9-2611-B47E-275FBBE3AA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09193" y="4174257"/>
            <a:ext cx="1215638" cy="4499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03B3F2-9F5F-93D5-05AE-6994AD721B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13208" y="370040"/>
            <a:ext cx="1577363" cy="4074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6FC90E-6123-D812-71E4-477A1B2F6F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59" y="2028195"/>
            <a:ext cx="1220146" cy="5174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925478-67FA-20A8-F684-BBA0CFC4F3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85" y="1835380"/>
            <a:ext cx="648671" cy="651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94C4C75-D906-FD7D-2094-0ECA09F557B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84250" y="2818068"/>
            <a:ext cx="1256713" cy="5667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A93232-1B54-17E2-04CA-5F8CA17F762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75683" y="2020790"/>
            <a:ext cx="942198" cy="651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FEDE226-D192-0147-75C0-53ED32E57B5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78038" y="2558903"/>
            <a:ext cx="1080069" cy="5835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DD681F4-3D08-B955-C049-7FBFB6D6795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70621" y="3687874"/>
            <a:ext cx="2097163" cy="2864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724FAFC-0D79-B58E-0EED-83364141234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97532" y="2659028"/>
            <a:ext cx="846872" cy="7142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8228D4-DBFD-CEF3-4DBE-8E360B06224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75153" y="1024969"/>
            <a:ext cx="906769" cy="7665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FE90A9-C973-6FC5-B599-1127BF42E83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69840" y="1156659"/>
            <a:ext cx="1883982" cy="4785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2F12AC-D522-69A7-F556-2148F7302A8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83921" y="1722682"/>
            <a:ext cx="1646554" cy="4785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D28E672-38CD-E328-784E-B3ADC1C0840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3060" y="2941016"/>
            <a:ext cx="991708" cy="9759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E6E9FCB-9762-7148-57E8-B7A83395538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67567" y="3320039"/>
            <a:ext cx="1509486" cy="1992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45FA84F-90F6-2A09-3460-8D98497736F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55644" y="4989430"/>
            <a:ext cx="1574831" cy="32139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72365E-AC8D-CE03-96BC-5C75666CE87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290321" y="3262549"/>
            <a:ext cx="1361508" cy="4732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E06BD9-6DCB-27CA-A88C-DAA7BF31B30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82135" y="1282030"/>
            <a:ext cx="1983545" cy="3206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671BD41-69D6-6424-D8D8-1ECB92FFA42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629804" y="4739956"/>
            <a:ext cx="1205274" cy="6359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C5468B4-319D-C518-A21C-29E5813B146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111831" y="2718056"/>
            <a:ext cx="1352550" cy="2000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9C8130E-A718-644F-4DD0-BFBA899B3F7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183980" y="4515629"/>
            <a:ext cx="17335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3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19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1320D7-981E-AFD6-A230-36FCCA66D2E8}"/>
              </a:ext>
            </a:extLst>
          </p:cNvPr>
          <p:cNvSpPr txBox="1">
            <a:spLocks/>
          </p:cNvSpPr>
          <p:nvPr/>
        </p:nvSpPr>
        <p:spPr>
          <a:xfrm>
            <a:off x="1473201" y="618574"/>
            <a:ext cx="8940799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sz="2400" dirty="0">
              <a:solidFill>
                <a:srgbClr val="7D7F3F"/>
              </a:solidFill>
              <a:latin typeface="Montserrat ExtraBold" panose="00000900000000000000" pitchFamily="2" charset="0"/>
            </a:endParaRPr>
          </a:p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Raffle Winners &amp; Sponsorship</a:t>
            </a:r>
          </a:p>
          <a:p>
            <a:endParaRPr lang="en-IE" sz="2400" dirty="0">
              <a:solidFill>
                <a:srgbClr val="7D7F3F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C1D14-CD3A-4172-9907-6873053B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52" y="1237429"/>
            <a:ext cx="4523728" cy="4350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D28BB-2F81-BF62-2EAD-A26572EA53D9}"/>
              </a:ext>
            </a:extLst>
          </p:cNvPr>
          <p:cNvSpPr txBox="1"/>
          <p:nvPr/>
        </p:nvSpPr>
        <p:spPr>
          <a:xfrm>
            <a:off x="838198" y="769880"/>
            <a:ext cx="364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ea typeface="+mj-ea"/>
                <a:cs typeface="+mj-cs"/>
              </a:rPr>
              <a:t>Main Raffle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E054F-168A-0D38-504F-4A17A46F1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853" y="1372555"/>
            <a:ext cx="4592801" cy="2012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3AE9C0-5337-C572-304B-908D3E5F9D4F}"/>
              </a:ext>
            </a:extLst>
          </p:cNvPr>
          <p:cNvSpPr txBox="1"/>
          <p:nvPr/>
        </p:nvSpPr>
        <p:spPr>
          <a:xfrm>
            <a:off x="6511413" y="3641519"/>
            <a:ext cx="4333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€1,930 in cash donations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Circa €3k in prizes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Circa 1K boxes</a:t>
            </a:r>
            <a:endParaRPr lang="en-US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D7FA8-A5F3-44D6-1078-925C87C2CA26}"/>
              </a:ext>
            </a:extLst>
          </p:cNvPr>
          <p:cNvSpPr txBox="1"/>
          <p:nvPr/>
        </p:nvSpPr>
        <p:spPr>
          <a:xfrm>
            <a:off x="6511413" y="823727"/>
            <a:ext cx="364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ea typeface="+mj-ea"/>
                <a:cs typeface="+mj-cs"/>
              </a:rPr>
              <a:t>Coffee Shop Raffle</a:t>
            </a:r>
          </a:p>
        </p:txBody>
      </p:sp>
    </p:spTree>
    <p:extLst>
      <p:ext uri="{BB962C8B-B14F-4D97-AF65-F5344CB8AC3E}">
        <p14:creationId xmlns:p14="http://schemas.microsoft.com/office/powerpoint/2010/main" val="291255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06E709-A38A-21B9-8B4F-BC66E0DCBCC7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DAED1-1ECB-D997-76F0-EB6F536DBFA1}"/>
              </a:ext>
            </a:extLst>
          </p:cNvPr>
          <p:cNvSpPr txBox="1"/>
          <p:nvPr/>
        </p:nvSpPr>
        <p:spPr>
          <a:xfrm>
            <a:off x="2728362" y="749338"/>
            <a:ext cx="7161377" cy="589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Welcome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Summary of 2022 AGM minutes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Role of the Parents Association for new parents</a:t>
            </a:r>
            <a:endParaRPr kumimoji="0" lang="en-IE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Sept 2022 to Sept 2023 Year in review: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2060"/>
                </a:solidFill>
                <a:latin typeface="Montserrat" panose="00000500000000000000" pitchFamily="2" charset="0"/>
              </a:rPr>
              <a:t>Review of College policies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2060"/>
                </a:solidFill>
                <a:latin typeface="Montserrat" panose="00000500000000000000" pitchFamily="2" charset="0"/>
              </a:rPr>
              <a:t>Debs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2060"/>
                </a:solidFill>
                <a:latin typeface="Montserrat" panose="00000500000000000000" pitchFamily="2" charset="0"/>
              </a:rPr>
              <a:t>Uniform sales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2060"/>
                </a:solidFill>
                <a:latin typeface="Montserrat" panose="00000500000000000000" pitchFamily="2" charset="0"/>
              </a:rPr>
              <a:t>Mock interviews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2060"/>
                </a:solidFill>
                <a:latin typeface="Montserrat" panose="00000500000000000000" pitchFamily="2" charset="0"/>
              </a:rPr>
              <a:t>Learning support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2060"/>
                </a:solidFill>
                <a:latin typeface="Montserrat" panose="00000500000000000000" pitchFamily="2" charset="0"/>
              </a:rPr>
              <a:t>Talk for parents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2060"/>
                </a:solidFill>
                <a:latin typeface="Montserrat" panose="00000500000000000000" pitchFamily="2" charset="0"/>
              </a:rPr>
              <a:t>Plant sale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02060"/>
                </a:solidFill>
                <a:latin typeface="Montserrat" panose="00000500000000000000" pitchFamily="2" charset="0"/>
              </a:rPr>
              <a:t>College extension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63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20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AECF2DB-819D-CED2-2B95-8FE00C5F86CB}"/>
              </a:ext>
            </a:extLst>
          </p:cNvPr>
          <p:cNvSpPr txBox="1">
            <a:spLocks/>
          </p:cNvSpPr>
          <p:nvPr/>
        </p:nvSpPr>
        <p:spPr>
          <a:xfrm>
            <a:off x="2392823" y="448532"/>
            <a:ext cx="7340838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Key Statistics from the Plant Sale &amp; Raffle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E4776BE-3110-2F3F-6BDD-74E9DA8B836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783E11-19BD-4A93-842C-AADC68A5BFE5}" type="slidenum">
              <a:rPr lang="en-IE" smtClean="0"/>
              <a:pPr/>
              <a:t>20</a:t>
            </a:fld>
            <a:endParaRPr lang="en-IE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919165E-7005-883A-C110-07CE2BD23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id="{5EB88942-A8D6-1A28-BF97-27692C38A7D2}"/>
              </a:ext>
            </a:extLst>
          </p:cNvPr>
          <p:cNvSpPr/>
          <p:nvPr/>
        </p:nvSpPr>
        <p:spPr>
          <a:xfrm rot="5400000">
            <a:off x="6675578" y="4059390"/>
            <a:ext cx="1838006" cy="1584027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1AADD54E-3201-A4BE-8554-FAAE1443B922}"/>
              </a:ext>
            </a:extLst>
          </p:cNvPr>
          <p:cNvSpPr txBox="1">
            <a:spLocks/>
          </p:cNvSpPr>
          <p:nvPr/>
        </p:nvSpPr>
        <p:spPr>
          <a:xfrm>
            <a:off x="9383591" y="4407622"/>
            <a:ext cx="1459640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Volunteers</a:t>
            </a:r>
            <a:endParaRPr lang="en-US" sz="20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A41C71E8-5F7B-3C81-75CD-1522BE4DE1E8}"/>
              </a:ext>
            </a:extLst>
          </p:cNvPr>
          <p:cNvSpPr txBox="1">
            <a:spLocks/>
          </p:cNvSpPr>
          <p:nvPr/>
        </p:nvSpPr>
        <p:spPr>
          <a:xfrm>
            <a:off x="2113463" y="2314644"/>
            <a:ext cx="1350306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69% Card</a:t>
            </a:r>
          </a:p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31% Cash</a:t>
            </a: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4A2E7283-94D6-B3C8-E8FD-E6C14EF1296E}"/>
              </a:ext>
            </a:extLst>
          </p:cNvPr>
          <p:cNvSpPr/>
          <p:nvPr/>
        </p:nvSpPr>
        <p:spPr>
          <a:xfrm rot="5400000">
            <a:off x="4095832" y="1623224"/>
            <a:ext cx="1838006" cy="1584027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0B43A3D0-153A-F51C-F929-54E10E8FEC08}"/>
              </a:ext>
            </a:extLst>
          </p:cNvPr>
          <p:cNvSpPr/>
          <p:nvPr/>
        </p:nvSpPr>
        <p:spPr>
          <a:xfrm rot="5400000">
            <a:off x="6675578" y="1580350"/>
            <a:ext cx="1838006" cy="1584027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849CD72C-AB43-C042-8B12-86D05200D68D}"/>
              </a:ext>
            </a:extLst>
          </p:cNvPr>
          <p:cNvSpPr/>
          <p:nvPr/>
        </p:nvSpPr>
        <p:spPr>
          <a:xfrm rot="5400000">
            <a:off x="9185098" y="1717983"/>
            <a:ext cx="1838006" cy="1584027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96778FBD-68F1-395F-1CE2-680D46988F9F}"/>
              </a:ext>
            </a:extLst>
          </p:cNvPr>
          <p:cNvSpPr/>
          <p:nvPr/>
        </p:nvSpPr>
        <p:spPr>
          <a:xfrm rot="5400000">
            <a:off x="1768296" y="3959576"/>
            <a:ext cx="1838006" cy="1584027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A5C40357-E70D-B3E4-1477-6B9BD0768185}"/>
              </a:ext>
            </a:extLst>
          </p:cNvPr>
          <p:cNvSpPr/>
          <p:nvPr/>
        </p:nvSpPr>
        <p:spPr>
          <a:xfrm rot="5400000">
            <a:off x="1718392" y="1706107"/>
            <a:ext cx="1838006" cy="1584027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4674EF50-6E77-56A9-1680-EC67CCD5CE93}"/>
              </a:ext>
            </a:extLst>
          </p:cNvPr>
          <p:cNvSpPr/>
          <p:nvPr/>
        </p:nvSpPr>
        <p:spPr>
          <a:xfrm rot="5400000">
            <a:off x="9185099" y="4059389"/>
            <a:ext cx="1838006" cy="1584027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243417D9-D6CB-B8FC-FA0C-50E686D54BE6}"/>
              </a:ext>
            </a:extLst>
          </p:cNvPr>
          <p:cNvSpPr/>
          <p:nvPr/>
        </p:nvSpPr>
        <p:spPr>
          <a:xfrm rot="5400000">
            <a:off x="4166058" y="3959577"/>
            <a:ext cx="1838006" cy="1584027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D4D603DA-503D-E8AE-34B9-E8529684DE0A}"/>
              </a:ext>
            </a:extLst>
          </p:cNvPr>
          <p:cNvSpPr txBox="1">
            <a:spLocks/>
          </p:cNvSpPr>
          <p:nvPr/>
        </p:nvSpPr>
        <p:spPr>
          <a:xfrm>
            <a:off x="2128724" y="1964603"/>
            <a:ext cx="1350306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Receipts</a:t>
            </a: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3969979-0461-A885-0105-3948C21F5DDB}"/>
              </a:ext>
            </a:extLst>
          </p:cNvPr>
          <p:cNvSpPr txBox="1">
            <a:spLocks/>
          </p:cNvSpPr>
          <p:nvPr/>
        </p:nvSpPr>
        <p:spPr>
          <a:xfrm>
            <a:off x="7250878" y="4383488"/>
            <a:ext cx="1350306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Raffle</a:t>
            </a: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F18C866-B501-50D9-85F1-F8164258B22D}"/>
              </a:ext>
            </a:extLst>
          </p:cNvPr>
          <p:cNvSpPr txBox="1">
            <a:spLocks/>
          </p:cNvSpPr>
          <p:nvPr/>
        </p:nvSpPr>
        <p:spPr>
          <a:xfrm>
            <a:off x="4416079" y="4305772"/>
            <a:ext cx="1482112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AOV (card)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E0946CB-6F66-2433-A51D-5FBDF2B1B7E9}"/>
              </a:ext>
            </a:extLst>
          </p:cNvPr>
          <p:cNvSpPr txBox="1">
            <a:spLocks/>
          </p:cNvSpPr>
          <p:nvPr/>
        </p:nvSpPr>
        <p:spPr>
          <a:xfrm>
            <a:off x="9433091" y="2005027"/>
            <a:ext cx="1350306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Items Sold</a:t>
            </a: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A335D11-77BC-98AE-3249-71DD6719C59F}"/>
              </a:ext>
            </a:extLst>
          </p:cNvPr>
          <p:cNvSpPr txBox="1">
            <a:spLocks/>
          </p:cNvSpPr>
          <p:nvPr/>
        </p:nvSpPr>
        <p:spPr>
          <a:xfrm>
            <a:off x="6802567" y="1922615"/>
            <a:ext cx="1634806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Transactions</a:t>
            </a:r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2CA7915-DE9F-8ED4-FC26-D08F6C4F7247}"/>
              </a:ext>
            </a:extLst>
          </p:cNvPr>
          <p:cNvSpPr txBox="1">
            <a:spLocks/>
          </p:cNvSpPr>
          <p:nvPr/>
        </p:nvSpPr>
        <p:spPr>
          <a:xfrm>
            <a:off x="2128724" y="4318584"/>
            <a:ext cx="1350306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Compost</a:t>
            </a: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B334120C-D8D6-265A-7BC8-D331C87FA396}"/>
              </a:ext>
            </a:extLst>
          </p:cNvPr>
          <p:cNvSpPr txBox="1">
            <a:spLocks/>
          </p:cNvSpPr>
          <p:nvPr/>
        </p:nvSpPr>
        <p:spPr>
          <a:xfrm>
            <a:off x="4416428" y="1946736"/>
            <a:ext cx="1350306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Card Split</a:t>
            </a: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C95C8BD7-89E6-9229-548B-D7C9A80E7BFF}"/>
              </a:ext>
            </a:extLst>
          </p:cNvPr>
          <p:cNvSpPr txBox="1">
            <a:spLocks/>
          </p:cNvSpPr>
          <p:nvPr/>
        </p:nvSpPr>
        <p:spPr>
          <a:xfrm>
            <a:off x="4321187" y="2307182"/>
            <a:ext cx="1866215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85% Visa </a:t>
            </a:r>
          </a:p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15% M-card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08CF624-7626-CEF8-CAE7-B000FE14209B}"/>
              </a:ext>
            </a:extLst>
          </p:cNvPr>
          <p:cNvSpPr txBox="1">
            <a:spLocks/>
          </p:cNvSpPr>
          <p:nvPr/>
        </p:nvSpPr>
        <p:spPr>
          <a:xfrm>
            <a:off x="7074592" y="2262871"/>
            <a:ext cx="1350306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1,349 Card</a:t>
            </a:r>
          </a:p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606 Cash</a:t>
            </a: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792D42C6-ECD6-C898-D904-1413829EEB10}"/>
              </a:ext>
            </a:extLst>
          </p:cNvPr>
          <p:cNvSpPr txBox="1">
            <a:spLocks/>
          </p:cNvSpPr>
          <p:nvPr/>
        </p:nvSpPr>
        <p:spPr>
          <a:xfrm>
            <a:off x="9383591" y="2372363"/>
            <a:ext cx="1520399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8,475 Plants 208 Pots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00EB1A36-5C15-22F7-6D81-68D5A8156930}"/>
              </a:ext>
            </a:extLst>
          </p:cNvPr>
          <p:cNvSpPr txBox="1">
            <a:spLocks/>
          </p:cNvSpPr>
          <p:nvPr/>
        </p:nvSpPr>
        <p:spPr>
          <a:xfrm>
            <a:off x="2170445" y="4668625"/>
            <a:ext cx="1293980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320 Bags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FFBB3138-AA66-200C-E33E-E7C74D9F4054}"/>
              </a:ext>
            </a:extLst>
          </p:cNvPr>
          <p:cNvSpPr txBox="1">
            <a:spLocks/>
          </p:cNvSpPr>
          <p:nvPr/>
        </p:nvSpPr>
        <p:spPr>
          <a:xfrm>
            <a:off x="9415753" y="4732753"/>
            <a:ext cx="1456074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rgbClr val="002060"/>
                </a:solidFill>
                <a:latin typeface="Montserrat Light" panose="00000400000000000000" pitchFamily="2" charset="0"/>
              </a:rPr>
              <a:t>129 parents 42 Students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29AFA7E-9682-CD73-146A-412C5ECB5DBF}"/>
              </a:ext>
            </a:extLst>
          </p:cNvPr>
          <p:cNvSpPr txBox="1">
            <a:spLocks/>
          </p:cNvSpPr>
          <p:nvPr/>
        </p:nvSpPr>
        <p:spPr>
          <a:xfrm>
            <a:off x="4654722" y="4699003"/>
            <a:ext cx="1350306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€28.72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BDCC1BF-0F24-9F08-8BD3-B059A97FC882}"/>
              </a:ext>
            </a:extLst>
          </p:cNvPr>
          <p:cNvSpPr txBox="1">
            <a:spLocks/>
          </p:cNvSpPr>
          <p:nvPr/>
        </p:nvSpPr>
        <p:spPr>
          <a:xfrm>
            <a:off x="7074592" y="4752270"/>
            <a:ext cx="1350306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002060"/>
                </a:solidFill>
                <a:latin typeface="Montserrat Light" panose="00000400000000000000" pitchFamily="2" charset="0"/>
              </a:rPr>
              <a:t>680 books</a:t>
            </a: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  <a:p>
            <a:endParaRPr lang="en-US" sz="19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75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21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E7CCB4-310F-D0A9-4C58-7A6E65482840}"/>
              </a:ext>
            </a:extLst>
          </p:cNvPr>
          <p:cNvSpPr txBox="1">
            <a:spLocks/>
          </p:cNvSpPr>
          <p:nvPr/>
        </p:nvSpPr>
        <p:spPr>
          <a:xfrm>
            <a:off x="2392823" y="448532"/>
            <a:ext cx="7340838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Income &amp; Expenditure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46D47-7E85-E6DC-68CB-AB1CDFE26699}"/>
              </a:ext>
            </a:extLst>
          </p:cNvPr>
          <p:cNvSpPr txBox="1"/>
          <p:nvPr/>
        </p:nvSpPr>
        <p:spPr>
          <a:xfrm>
            <a:off x="1279139" y="3821012"/>
            <a:ext cx="50274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Income: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Proceeds from Plants sale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Main Raffle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Coffee Shop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Cake Stall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BBQ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Coffee Shop Raffle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Sponsorship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233CD-937A-8F75-42F3-EE9875D46D8E}"/>
              </a:ext>
            </a:extLst>
          </p:cNvPr>
          <p:cNvSpPr txBox="1"/>
          <p:nvPr/>
        </p:nvSpPr>
        <p:spPr>
          <a:xfrm>
            <a:off x="6823310" y="3570954"/>
            <a:ext cx="51248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Expenditure: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Cost of plants &amp; pots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Printing – Tickets &amp; Flyers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Signs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Additional Sum up machines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Cost of BBQ items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Sum-up fees - 1.7%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7C0E9CC-55F4-E3AC-9E7C-6EE2AFCDB2FE}"/>
              </a:ext>
            </a:extLst>
          </p:cNvPr>
          <p:cNvSpPr/>
          <p:nvPr/>
        </p:nvSpPr>
        <p:spPr>
          <a:xfrm rot="5400000">
            <a:off x="1159911" y="1466589"/>
            <a:ext cx="2007802" cy="1917024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659A81DA-AF7D-AC94-BF2B-158C564A76A5}"/>
              </a:ext>
            </a:extLst>
          </p:cNvPr>
          <p:cNvSpPr/>
          <p:nvPr/>
        </p:nvSpPr>
        <p:spPr>
          <a:xfrm rot="5400000">
            <a:off x="5179637" y="1437711"/>
            <a:ext cx="2007800" cy="1974779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406B1C8-FE13-1371-25D4-841D107E0511}"/>
              </a:ext>
            </a:extLst>
          </p:cNvPr>
          <p:cNvSpPr/>
          <p:nvPr/>
        </p:nvSpPr>
        <p:spPr>
          <a:xfrm rot="5400000">
            <a:off x="8844130" y="1466589"/>
            <a:ext cx="2007800" cy="1917023"/>
          </a:xfrm>
          <a:prstGeom prst="hexagon">
            <a:avLst/>
          </a:prstGeom>
          <a:noFill/>
          <a:ln w="41275" cap="rnd">
            <a:solidFill>
              <a:schemeClr val="accent6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06B27EE3-A6D9-C797-6738-61828BC8AF78}"/>
              </a:ext>
            </a:extLst>
          </p:cNvPr>
          <p:cNvSpPr txBox="1">
            <a:spLocks/>
          </p:cNvSpPr>
          <p:nvPr/>
        </p:nvSpPr>
        <p:spPr>
          <a:xfrm>
            <a:off x="1503551" y="2367943"/>
            <a:ext cx="1350306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  <a:latin typeface="Montserrat Light" panose="00000400000000000000" pitchFamily="2" charset="0"/>
              </a:rPr>
              <a:t>€62,378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9D2FCCC2-B0CF-DD66-434A-86E2E7790010}"/>
              </a:ext>
            </a:extLst>
          </p:cNvPr>
          <p:cNvSpPr txBox="1">
            <a:spLocks/>
          </p:cNvSpPr>
          <p:nvPr/>
        </p:nvSpPr>
        <p:spPr>
          <a:xfrm>
            <a:off x="1517537" y="1944320"/>
            <a:ext cx="1350306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Income</a:t>
            </a:r>
            <a:endParaRPr lang="en-US" sz="24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9826B4-B3D7-7F3B-DD68-7AE9324EB7FC}"/>
              </a:ext>
            </a:extLst>
          </p:cNvPr>
          <p:cNvSpPr txBox="1">
            <a:spLocks/>
          </p:cNvSpPr>
          <p:nvPr/>
        </p:nvSpPr>
        <p:spPr>
          <a:xfrm>
            <a:off x="5292277" y="1943524"/>
            <a:ext cx="1878650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Expenditure</a:t>
            </a:r>
            <a:endParaRPr lang="en-US" sz="24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10A8FBF3-ED2A-92B5-5BEB-6B6DC7FB74BD}"/>
              </a:ext>
            </a:extLst>
          </p:cNvPr>
          <p:cNvSpPr txBox="1">
            <a:spLocks/>
          </p:cNvSpPr>
          <p:nvPr/>
        </p:nvSpPr>
        <p:spPr>
          <a:xfrm>
            <a:off x="5614751" y="2386625"/>
            <a:ext cx="1233702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  <a:latin typeface="Montserrat Light" panose="00000400000000000000" pitchFamily="2" charset="0"/>
              </a:rPr>
              <a:t>€28,156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187DDA5-9039-E6E4-6A00-6618CB82ADF1}"/>
              </a:ext>
            </a:extLst>
          </p:cNvPr>
          <p:cNvSpPr txBox="1">
            <a:spLocks/>
          </p:cNvSpPr>
          <p:nvPr/>
        </p:nvSpPr>
        <p:spPr>
          <a:xfrm>
            <a:off x="9346429" y="1889594"/>
            <a:ext cx="1271542" cy="2781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Montserrat Light" panose="00000400000000000000" pitchFamily="2" charset="0"/>
              </a:rPr>
              <a:t>Profit</a:t>
            </a:r>
            <a:endParaRPr lang="en-US" sz="2400" dirty="0">
              <a:solidFill>
                <a:srgbClr val="002060"/>
              </a:solidFill>
              <a:latin typeface="Montserrat Light" panose="00000400000000000000" pitchFamily="2" charset="0"/>
            </a:endParaRP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ED05986-CBC5-4799-5F6E-96E5EAC235BF}"/>
              </a:ext>
            </a:extLst>
          </p:cNvPr>
          <p:cNvSpPr txBox="1">
            <a:spLocks/>
          </p:cNvSpPr>
          <p:nvPr/>
        </p:nvSpPr>
        <p:spPr>
          <a:xfrm>
            <a:off x="9186994" y="2254409"/>
            <a:ext cx="1917024" cy="688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  <a:latin typeface="Montserrat Light" panose="00000400000000000000" pitchFamily="2" charset="0"/>
              </a:rPr>
              <a:t>€34,221</a:t>
            </a:r>
          </a:p>
          <a:p>
            <a:r>
              <a:rPr lang="en-US" sz="2400" i="1" dirty="0">
                <a:solidFill>
                  <a:srgbClr val="002060"/>
                </a:solidFill>
                <a:latin typeface="Montserrat Light" panose="00000400000000000000" pitchFamily="2" charset="0"/>
              </a:rPr>
              <a:t>Profit 55%</a:t>
            </a:r>
          </a:p>
        </p:txBody>
      </p:sp>
    </p:spTree>
    <p:extLst>
      <p:ext uri="{BB962C8B-B14F-4D97-AF65-F5344CB8AC3E}">
        <p14:creationId xmlns:p14="http://schemas.microsoft.com/office/powerpoint/2010/main" val="2159663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22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F496DA8-925A-3302-2D74-ED4537E7B798}"/>
              </a:ext>
            </a:extLst>
          </p:cNvPr>
          <p:cNvSpPr txBox="1">
            <a:spLocks/>
          </p:cNvSpPr>
          <p:nvPr/>
        </p:nvSpPr>
        <p:spPr>
          <a:xfrm>
            <a:off x="2378161" y="201613"/>
            <a:ext cx="7340838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Income &amp; Expenditure by Event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AEE64-B4AF-38CB-3A72-E8326494B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29" y="665222"/>
            <a:ext cx="10953750" cy="4229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07A97E-80E5-B856-B0CF-23C344E99C9B}"/>
              </a:ext>
            </a:extLst>
          </p:cNvPr>
          <p:cNvSpPr txBox="1"/>
          <p:nvPr/>
        </p:nvSpPr>
        <p:spPr>
          <a:xfrm>
            <a:off x="4327822" y="5046675"/>
            <a:ext cx="7273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55% Profit Margin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Raffles 14% of Income but 23% of profit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Plant sale 77% of income but 65% of profit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5FCA18-C4C9-DD5C-0EDF-B9E1F476C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59" y="5171131"/>
            <a:ext cx="30861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6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23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6B69E8-0E42-C7D7-E4A5-AA3FB1EC8281}"/>
              </a:ext>
            </a:extLst>
          </p:cNvPr>
          <p:cNvSpPr txBox="1"/>
          <p:nvPr/>
        </p:nvSpPr>
        <p:spPr>
          <a:xfrm>
            <a:off x="822960" y="581102"/>
            <a:ext cx="113690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We need some more people to join the Plant Sale Committee – </a:t>
            </a:r>
            <a:r>
              <a:rPr lang="en-IE" sz="2200" b="1" i="1" dirty="0">
                <a:solidFill>
                  <a:srgbClr val="002060"/>
                </a:solidFill>
                <a:latin typeface="Montserrat" panose="00000500000000000000" pitchFamily="2" charset="0"/>
              </a:rPr>
              <a:t>spread the load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More Officers i.e. Vice Chair / Asst Treas / Asst Sec etc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Plant volumes in line with 2019 but no stock from 1:30 pm on Sunday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Increase qty by 10% = €7k in income or </a:t>
            </a:r>
            <a:r>
              <a:rPr lang="en-IE" sz="2200" b="1" dirty="0">
                <a:solidFill>
                  <a:srgbClr val="002060"/>
                </a:solidFill>
                <a:latin typeface="Montserrat" panose="00000500000000000000" pitchFamily="2" charset="0"/>
              </a:rPr>
              <a:t>€4k </a:t>
            </a: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Profit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Raffle is pure profit grow this by 20% or 138 books = </a:t>
            </a:r>
            <a:r>
              <a:rPr lang="en-IE" sz="2200" b="1" dirty="0">
                <a:solidFill>
                  <a:srgbClr val="002060"/>
                </a:solidFill>
                <a:latin typeface="Montserrat" panose="00000500000000000000" pitchFamily="2" charset="0"/>
              </a:rPr>
              <a:t>€1.4k </a:t>
            </a: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profit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BBQ sell cold drinks, crisps, bars etc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Sell 20% more Potted Planters / Hanging Baskets (123)  = </a:t>
            </a:r>
            <a:r>
              <a:rPr lang="en-IE" sz="2200" b="1" dirty="0">
                <a:solidFill>
                  <a:srgbClr val="002060"/>
                </a:solidFill>
                <a:latin typeface="Montserrat" panose="00000500000000000000" pitchFamily="2" charset="0"/>
              </a:rPr>
              <a:t>€1.2k </a:t>
            </a: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profit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More donations/sponsorship from suppliers/local business and parent’s employers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Book stall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F8A2A3-288D-9B4D-4122-DD76934E2C99}"/>
              </a:ext>
            </a:extLst>
          </p:cNvPr>
          <p:cNvSpPr txBox="1">
            <a:spLocks/>
          </p:cNvSpPr>
          <p:nvPr/>
        </p:nvSpPr>
        <p:spPr>
          <a:xfrm>
            <a:off x="2378161" y="201613"/>
            <a:ext cx="6663289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Learnings</a:t>
            </a:r>
          </a:p>
        </p:txBody>
      </p:sp>
    </p:spTree>
    <p:extLst>
      <p:ext uri="{BB962C8B-B14F-4D97-AF65-F5344CB8AC3E}">
        <p14:creationId xmlns:p14="http://schemas.microsoft.com/office/powerpoint/2010/main" val="3883999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24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B1ADCC-3933-181B-034F-6732D27B1847}"/>
              </a:ext>
            </a:extLst>
          </p:cNvPr>
          <p:cNvSpPr txBox="1"/>
          <p:nvPr/>
        </p:nvSpPr>
        <p:spPr>
          <a:xfrm>
            <a:off x="1084876" y="708188"/>
            <a:ext cx="11057548" cy="593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02060"/>
                </a:solidFill>
                <a:latin typeface="Montserrat" panose="00000500000000000000" pitchFamily="2" charset="0"/>
              </a:rPr>
              <a:t>Extension promised in 2021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Understand the challenges of obtaining budget approval and planning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PA disappointed with the speed of progress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02060"/>
                </a:solidFill>
                <a:latin typeface="Montserrat" panose="00000500000000000000" pitchFamily="2" charset="0"/>
              </a:rPr>
              <a:t>Concerns about probable reduced intake of students in future years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College not meeting its requirements under the Education for Persons with Special Educational Needs Act 2004</a:t>
            </a:r>
            <a:endParaRPr lang="en-IE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PA are pleased with the developments / commitments from all parties that were made late in the last school year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Will be monitoring the situation closely and as to what action the PA need to take  to support this project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As part of the Plant Sale the Chairperson of the PA had discussions with local politicians on the concerns that the PA have but pragmatic on the solution &amp; timing of build/phases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The Chairperson also had a separate discussion with An Taoiseach in late April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02060"/>
                </a:solidFill>
                <a:latin typeface="Montserrat" panose="00000500000000000000" pitchFamily="2" charset="0"/>
              </a:rPr>
              <a:t>Updates from Myles Byrne or Anne-Marie Flynn at monthly PA meetings</a:t>
            </a: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BFB33A-288E-FA3D-DF4D-0521DAF76CA7}"/>
              </a:ext>
            </a:extLst>
          </p:cNvPr>
          <p:cNvSpPr txBox="1">
            <a:spLocks/>
          </p:cNvSpPr>
          <p:nvPr/>
        </p:nvSpPr>
        <p:spPr>
          <a:xfrm>
            <a:off x="1640793" y="310250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College Extension</a:t>
            </a:r>
          </a:p>
        </p:txBody>
      </p:sp>
    </p:spTree>
    <p:extLst>
      <p:ext uri="{BB962C8B-B14F-4D97-AF65-F5344CB8AC3E}">
        <p14:creationId xmlns:p14="http://schemas.microsoft.com/office/powerpoint/2010/main" val="698308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25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A98FA-9674-2A73-07D9-BE0EFF4E6C18}"/>
              </a:ext>
            </a:extLst>
          </p:cNvPr>
          <p:cNvSpPr txBox="1"/>
          <p:nvPr/>
        </p:nvSpPr>
        <p:spPr>
          <a:xfrm>
            <a:off x="651357" y="381470"/>
            <a:ext cx="7073741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Who did we get time with to stress the Importance &amp; Urgency?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Jack Chambers - Minister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Roderic O‘Gorman - Minister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Eimer  Currie - Senator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Siobhan Shovlin – Councillor / ETB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Howard O’Mahony – Councillor / BOM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John Walsh – Councillor / BOM Chair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Leo Vardaker	An Taoiseach</a:t>
            </a:r>
          </a:p>
          <a:p>
            <a:pPr marL="457200" lvl="2"/>
            <a:r>
              <a:rPr lang="en-IE" sz="1600" i="1" dirty="0">
                <a:solidFill>
                  <a:srgbClr val="002060"/>
                </a:solidFill>
                <a:latin typeface="Montserrat" panose="00000500000000000000" pitchFamily="2" charset="0"/>
              </a:rPr>
              <a:t>	(At home)</a:t>
            </a:r>
          </a:p>
          <a:p>
            <a:pPr marL="457200" lvl="2"/>
            <a:endParaRPr lang="en-IE" sz="1600" i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457200" lvl="2"/>
            <a:r>
              <a:rPr lang="en-IE" sz="2200" b="1" i="1" dirty="0">
                <a:solidFill>
                  <a:srgbClr val="FF0000"/>
                </a:solidFill>
                <a:latin typeface="Montserrat" panose="00000500000000000000" pitchFamily="2" charset="0"/>
              </a:rPr>
              <a:t>With Local Elections in May/</a:t>
            </a:r>
          </a:p>
          <a:p>
            <a:pPr marL="457200" lvl="2"/>
            <a:r>
              <a:rPr lang="en-IE" sz="2200" b="1" i="1" dirty="0">
                <a:solidFill>
                  <a:srgbClr val="FF0000"/>
                </a:solidFill>
                <a:latin typeface="Montserrat" panose="00000500000000000000" pitchFamily="2" charset="0"/>
              </a:rPr>
              <a:t>June 2024 and Dail Elections</a:t>
            </a:r>
          </a:p>
          <a:p>
            <a:pPr marL="457200" lvl="2"/>
            <a:r>
              <a:rPr lang="en-IE" sz="2200" b="1" i="1" dirty="0">
                <a:solidFill>
                  <a:srgbClr val="FF0000"/>
                </a:solidFill>
                <a:latin typeface="Montserrat" panose="00000500000000000000" pitchFamily="2" charset="0"/>
              </a:rPr>
              <a:t>by March 2025 canvas support</a:t>
            </a:r>
          </a:p>
          <a:p>
            <a:pPr marL="457200" lvl="2"/>
            <a:r>
              <a:rPr lang="en-IE" sz="2200" b="1" i="1" dirty="0">
                <a:solidFill>
                  <a:srgbClr val="FF0000"/>
                </a:solidFill>
                <a:latin typeface="Montserrat" panose="00000500000000000000" pitchFamily="2" charset="0"/>
              </a:rPr>
              <a:t>from our elected representatives </a:t>
            </a:r>
          </a:p>
          <a:p>
            <a:pPr marL="457200" lvl="2"/>
            <a:r>
              <a:rPr lang="en-IE" sz="2200" b="1" i="1" dirty="0">
                <a:solidFill>
                  <a:srgbClr val="FF0000"/>
                </a:solidFill>
                <a:latin typeface="Montserrat" panose="00000500000000000000" pitchFamily="2" charset="0"/>
              </a:rPr>
              <a:t>and candidates for election</a:t>
            </a:r>
            <a:endParaRPr lang="en-US" sz="2200" b="1" i="1" dirty="0">
              <a:solidFill>
                <a:srgbClr val="FF000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80F45F-6232-EDAC-32BB-0958E102AB1C}"/>
              </a:ext>
            </a:extLst>
          </p:cNvPr>
          <p:cNvSpPr txBox="1">
            <a:spLocks/>
          </p:cNvSpPr>
          <p:nvPr/>
        </p:nvSpPr>
        <p:spPr>
          <a:xfrm>
            <a:off x="1432561" y="286220"/>
            <a:ext cx="8940799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sz="2400" dirty="0">
              <a:solidFill>
                <a:srgbClr val="7D7F3F"/>
              </a:solidFill>
              <a:latin typeface="Montserrat ExtraBold" panose="00000900000000000000" pitchFamily="2" charset="0"/>
            </a:endParaRPr>
          </a:p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Politicians – College Extension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B135EB6-D611-D71B-4711-82F56033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308" y="837641"/>
            <a:ext cx="3228499" cy="24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27F542E-17EE-BF41-78C6-6B043C082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098" y="4134759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6F4D5B5-EE80-7DA3-CA63-6F0F0825A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324" y="4134759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831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26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044F18-0476-982B-1544-8D519F7ABD54}"/>
              </a:ext>
            </a:extLst>
          </p:cNvPr>
          <p:cNvSpPr txBox="1">
            <a:spLocks/>
          </p:cNvSpPr>
          <p:nvPr/>
        </p:nvSpPr>
        <p:spPr>
          <a:xfrm>
            <a:off x="1640793" y="448532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918E4-AE5D-7231-A321-91AD7687B2FD}"/>
              </a:ext>
            </a:extLst>
          </p:cNvPr>
          <p:cNvSpPr txBox="1"/>
          <p:nvPr/>
        </p:nvSpPr>
        <p:spPr>
          <a:xfrm>
            <a:off x="838199" y="1087699"/>
            <a:ext cx="5126052" cy="530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The PA would finally like to say thank you Ms O’Neill for the contribution to the school and students over the past 27 years and for being a great supporter of the PA. </a:t>
            </a: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This year we will be saying goodbye to key members of the PA and a big thank you to them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Marie King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Karen Kearney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Anne Marie Flynn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Liam O Flannagain</a:t>
            </a:r>
            <a:endParaRPr lang="en-IE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B85DE5-F013-0FC7-B92F-D7F3D0677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400" y="874464"/>
            <a:ext cx="3926871" cy="294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2F09C-C2C5-8B13-3798-0E690B81B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400" y="3956142"/>
            <a:ext cx="3911492" cy="26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4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27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044F18-0476-982B-1544-8D519F7ABD54}"/>
              </a:ext>
            </a:extLst>
          </p:cNvPr>
          <p:cNvSpPr txBox="1">
            <a:spLocks/>
          </p:cNvSpPr>
          <p:nvPr/>
        </p:nvSpPr>
        <p:spPr>
          <a:xfrm>
            <a:off x="1640793" y="448532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Treasurers Report – Income &amp; Expenditure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AC1534-5663-C5EA-5B53-A3592429BE64}"/>
              </a:ext>
            </a:extLst>
          </p:cNvPr>
          <p:cNvSpPr txBox="1"/>
          <p:nvPr/>
        </p:nvSpPr>
        <p:spPr>
          <a:xfrm>
            <a:off x="2096174" y="4767451"/>
            <a:ext cx="6811831" cy="135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€32,000 donation to the college</a:t>
            </a: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No receipts in 2020-2021 due to COVID</a:t>
            </a:r>
            <a:r>
              <a:rPr lang="en-GB" sz="2000" dirty="0">
                <a:solidFill>
                  <a:srgbClr val="FF00FF"/>
                </a:solidFill>
                <a:latin typeface="Montserrat" panose="00000500000000000000" pitchFamily="2" charset="0"/>
              </a:rPr>
              <a:t>. </a:t>
            </a: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F42856-31C2-F9E1-19E7-2D5B61D52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174" y="1029267"/>
            <a:ext cx="84391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20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28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044F18-0476-982B-1544-8D519F7ABD54}"/>
              </a:ext>
            </a:extLst>
          </p:cNvPr>
          <p:cNvSpPr txBox="1">
            <a:spLocks/>
          </p:cNvSpPr>
          <p:nvPr/>
        </p:nvSpPr>
        <p:spPr>
          <a:xfrm>
            <a:off x="1640793" y="448532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Treasurers Report – Income &amp; Expenditure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488F7D-BEA9-CD61-AC09-F7A04F4CC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092" y="912141"/>
            <a:ext cx="6764470" cy="56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24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29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044F18-0476-982B-1544-8D519F7ABD54}"/>
              </a:ext>
            </a:extLst>
          </p:cNvPr>
          <p:cNvSpPr txBox="1">
            <a:spLocks/>
          </p:cNvSpPr>
          <p:nvPr/>
        </p:nvSpPr>
        <p:spPr>
          <a:xfrm>
            <a:off x="1685398" y="561822"/>
            <a:ext cx="884135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Election of PA Officers and PA Nominee to the BOM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918E4-AE5D-7231-A321-91AD7687B2FD}"/>
              </a:ext>
            </a:extLst>
          </p:cNvPr>
          <p:cNvSpPr txBox="1"/>
          <p:nvPr/>
        </p:nvSpPr>
        <p:spPr>
          <a:xfrm>
            <a:off x="838198" y="1087699"/>
            <a:ext cx="10515602" cy="5564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Current Parents Association Officers: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Chairperson:  John Goodwin 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Secretary – Denise Doyle 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Treasurer – Natalia Andreeva</a:t>
            </a:r>
            <a:endParaRPr lang="en-GB" sz="2000" dirty="0">
              <a:solidFill>
                <a:srgbClr val="FF00FF"/>
              </a:solidFill>
              <a:latin typeface="Montserrat" panose="00000500000000000000" pitchFamily="2" charset="0"/>
            </a:endParaRP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Vice Chair – Karen Kearney stepping down after 6 years daughter LC 23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A very big thank you to Denise and Natalia</a:t>
            </a: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With the amendment to the constitution in September 2023 there are now 3 vacancies and the extension of the Secretary and Treasurer terms.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Vice Chair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Assistant Secretary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Assistant Treasurer</a:t>
            </a:r>
            <a:r>
              <a:rPr lang="en-GB" sz="2000" dirty="0">
                <a:solidFill>
                  <a:srgbClr val="FF00FF"/>
                </a:solidFill>
                <a:latin typeface="Montserrat" panose="00000500000000000000" pitchFamily="2" charset="0"/>
              </a:rPr>
              <a:t> </a:t>
            </a: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76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3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06E709-A38A-21B9-8B4F-BC66E0DCBCC7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DAED1-1ECB-D997-76F0-EB6F536DBFA1}"/>
              </a:ext>
            </a:extLst>
          </p:cNvPr>
          <p:cNvSpPr txBox="1"/>
          <p:nvPr/>
        </p:nvSpPr>
        <p:spPr>
          <a:xfrm>
            <a:off x="2683757" y="871957"/>
            <a:ext cx="7965659" cy="308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Thank You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Treasurers Report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Election of PA Officers and PA Nominee to the BOM</a:t>
            </a: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Update John Cronin – Principal</a:t>
            </a: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Chairpersons address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AOB</a:t>
            </a:r>
          </a:p>
        </p:txBody>
      </p:sp>
    </p:spTree>
    <p:extLst>
      <p:ext uri="{BB962C8B-B14F-4D97-AF65-F5344CB8AC3E}">
        <p14:creationId xmlns:p14="http://schemas.microsoft.com/office/powerpoint/2010/main" val="1662081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30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918E4-AE5D-7231-A321-91AD7687B2FD}"/>
              </a:ext>
            </a:extLst>
          </p:cNvPr>
          <p:cNvSpPr txBox="1"/>
          <p:nvPr/>
        </p:nvSpPr>
        <p:spPr>
          <a:xfrm>
            <a:off x="838199" y="1267883"/>
            <a:ext cx="10346475" cy="363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Current PA Nominees to the BOM: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Anne-Marie Flynn stepping down after 5 years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Myles Byrne (Oct 2022) </a:t>
            </a: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With Anne-Marie stepping down there is now a vacancy for a female nominee</a:t>
            </a: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Thank you to Anne-Marie and Myles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22F8F-9C2F-A7EC-D57E-F1E7DE43C0EF}"/>
              </a:ext>
            </a:extLst>
          </p:cNvPr>
          <p:cNvSpPr txBox="1">
            <a:spLocks/>
          </p:cNvSpPr>
          <p:nvPr/>
        </p:nvSpPr>
        <p:spPr>
          <a:xfrm>
            <a:off x="1685398" y="561822"/>
            <a:ext cx="8897109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Election of PA Officers and PA Nominee to the BOM</a:t>
            </a:r>
          </a:p>
        </p:txBody>
      </p:sp>
    </p:spTree>
    <p:extLst>
      <p:ext uri="{BB962C8B-B14F-4D97-AF65-F5344CB8AC3E}">
        <p14:creationId xmlns:p14="http://schemas.microsoft.com/office/powerpoint/2010/main" val="3563551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31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918E4-AE5D-7231-A321-91AD7687B2FD}"/>
              </a:ext>
            </a:extLst>
          </p:cNvPr>
          <p:cNvSpPr txBox="1"/>
          <p:nvPr/>
        </p:nvSpPr>
        <p:spPr>
          <a:xfrm>
            <a:off x="617729" y="1200975"/>
            <a:ext cx="10956541" cy="551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Extension of Terms (2 years) of the PA Officers: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Treasurer Natalia Andreeva – Proposed by Claire Conroy &amp; 2</a:t>
            </a:r>
            <a:r>
              <a:rPr lang="en-GB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nd</a:t>
            </a: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 by Stephen Ryan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Secretary Denise Doyle – Proposed by Claire Conroy &amp; 2</a:t>
            </a:r>
            <a:r>
              <a:rPr lang="en-GB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nd</a:t>
            </a: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 by Stephen Ryan</a:t>
            </a: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Nominations for the PA Officers:</a:t>
            </a:r>
            <a:endParaRPr lang="en-GB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Vice Chair Stephen Connolly – Proposed by Alison de Lacy &amp; 2nd by John Goodwin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Asst Treasurer Tina Goa – Proposed by Caitriona O’Sullivan &amp; 2nd by Jean Rogers</a:t>
            </a: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Nominations for the PA Nominee to the BOM: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Niamh </a:t>
            </a:r>
            <a:r>
              <a:rPr lang="en-GB" dirty="0" err="1">
                <a:solidFill>
                  <a:srgbClr val="002060"/>
                </a:solidFill>
                <a:latin typeface="Montserrat" panose="00000500000000000000" pitchFamily="2" charset="0"/>
              </a:rPr>
              <a:t>Glennane</a:t>
            </a:r>
            <a:r>
              <a:rPr lang="en-GB" dirty="0">
                <a:solidFill>
                  <a:srgbClr val="002060"/>
                </a:solidFill>
                <a:latin typeface="Montserrat" panose="00000500000000000000" pitchFamily="2" charset="0"/>
              </a:rPr>
              <a:t> - Proposed by Denise Doyle &amp; 2nd by Natalia Andreeva</a:t>
            </a:r>
          </a:p>
          <a:p>
            <a:pPr marL="1257300" lvl="1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22F8F-9C2F-A7EC-D57E-F1E7DE43C0EF}"/>
              </a:ext>
            </a:extLst>
          </p:cNvPr>
          <p:cNvSpPr txBox="1">
            <a:spLocks/>
          </p:cNvSpPr>
          <p:nvPr/>
        </p:nvSpPr>
        <p:spPr>
          <a:xfrm>
            <a:off x="1685398" y="561822"/>
            <a:ext cx="9276251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Election of PA Officers and PA Nominee to the BOM</a:t>
            </a:r>
          </a:p>
        </p:txBody>
      </p:sp>
    </p:spTree>
    <p:extLst>
      <p:ext uri="{BB962C8B-B14F-4D97-AF65-F5344CB8AC3E}">
        <p14:creationId xmlns:p14="http://schemas.microsoft.com/office/powerpoint/2010/main" val="3262207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E7615-D9DE-5A54-DAB4-B47B3FB98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656" y="2714984"/>
            <a:ext cx="5131406" cy="3220382"/>
          </a:xfrm>
        </p:spPr>
        <p:txBody>
          <a:bodyPr anchor="t">
            <a:normAutofit/>
          </a:bodyPr>
          <a:lstStyle/>
          <a:p>
            <a:r>
              <a:rPr lang="en-IE" sz="4800" dirty="0">
                <a:solidFill>
                  <a:srgbClr val="FF0000"/>
                </a:solidFill>
                <a:latin typeface="Californian FB" panose="0207040306080B030204" pitchFamily="18" charset="0"/>
              </a:rPr>
              <a:t>Castleknock CC</a:t>
            </a:r>
            <a:br>
              <a:rPr lang="en-IE" sz="4800" dirty="0">
                <a:solidFill>
                  <a:srgbClr val="FF0000"/>
                </a:solidFill>
                <a:latin typeface="Californian FB" panose="0207040306080B030204" pitchFamily="18" charset="0"/>
              </a:rPr>
            </a:br>
            <a:r>
              <a:rPr lang="en-IE" sz="4800" dirty="0">
                <a:solidFill>
                  <a:srgbClr val="FF0000"/>
                </a:solidFill>
                <a:latin typeface="Californian FB" panose="0207040306080B030204" pitchFamily="18" charset="0"/>
              </a:rPr>
              <a:t>Parents Association AGM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09558-7EAB-C91B-7122-616872BC7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522" y="766916"/>
            <a:ext cx="5539674" cy="1181154"/>
          </a:xfrm>
        </p:spPr>
        <p:txBody>
          <a:bodyPr anchor="b">
            <a:normAutofit/>
          </a:bodyPr>
          <a:lstStyle/>
          <a:p>
            <a:r>
              <a:rPr lang="en-IE" sz="3200" dirty="0">
                <a:solidFill>
                  <a:srgbClr val="FF0000"/>
                </a:solidFill>
                <a:latin typeface="Californian FB" panose="0207040306080B030204" pitchFamily="18" charset="0"/>
              </a:rPr>
              <a:t>Thursday  12</a:t>
            </a:r>
            <a:r>
              <a:rPr lang="en-IE" sz="3200" baseline="30000" dirty="0">
                <a:solidFill>
                  <a:srgbClr val="FF0000"/>
                </a:solidFill>
                <a:latin typeface="Californian FB" panose="0207040306080B030204" pitchFamily="18" charset="0"/>
              </a:rPr>
              <a:t>th</a:t>
            </a:r>
            <a:r>
              <a:rPr lang="en-IE" sz="3200" dirty="0">
                <a:solidFill>
                  <a:srgbClr val="FF0000"/>
                </a:solidFill>
                <a:latin typeface="Californian FB" panose="0207040306080B030204" pitchFamily="18" charset="0"/>
              </a:rPr>
              <a:t> October 2023</a:t>
            </a:r>
          </a:p>
        </p:txBody>
      </p:sp>
      <p:pic>
        <p:nvPicPr>
          <p:cNvPr id="4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B7B47844-2013-70F1-EDA8-E103EFBC3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75" r="1457"/>
          <a:stretch/>
        </p:blipFill>
        <p:spPr>
          <a:xfrm>
            <a:off x="6553199" y="457200"/>
            <a:ext cx="51816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42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9" name="Rectangle 2970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IE" sz="5400">
                <a:latin typeface="Californian FB" pitchFamily="18" charset="0"/>
              </a:rPr>
              <a:t>Mission Statement</a:t>
            </a:r>
            <a:endParaRPr lang="en-US" sz="5400">
              <a:latin typeface="Californian FB" pitchFamily="18" charset="0"/>
            </a:endParaRPr>
          </a:p>
        </p:txBody>
      </p:sp>
      <p:pic>
        <p:nvPicPr>
          <p:cNvPr id="29704" name="Picture 29700" descr="Plant growing in a concrete crack">
            <a:extLst>
              <a:ext uri="{FF2B5EF4-FFF2-40B4-BE49-F238E27FC236}">
                <a16:creationId xmlns:a16="http://schemas.microsoft.com/office/drawing/2014/main" id="{D82D99DC-9A5A-4DFB-B18A-8EF881B9F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1" r="3646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7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IE" sz="2200">
                <a:latin typeface="Californian FB" pitchFamily="18" charset="0"/>
              </a:rPr>
              <a:t>Seek to foster respect &amp; dignity</a:t>
            </a:r>
          </a:p>
          <a:p>
            <a:endParaRPr lang="en-IE" sz="2200">
              <a:latin typeface="Californian FB" pitchFamily="18" charset="0"/>
            </a:endParaRPr>
          </a:p>
          <a:p>
            <a:r>
              <a:rPr lang="en-IE" sz="2200">
                <a:latin typeface="Californian FB" pitchFamily="18" charset="0"/>
              </a:rPr>
              <a:t>To promote a safe &amp; just environment</a:t>
            </a:r>
          </a:p>
          <a:p>
            <a:endParaRPr lang="en-IE" sz="2200">
              <a:latin typeface="Californian FB" pitchFamily="18" charset="0"/>
            </a:endParaRPr>
          </a:p>
          <a:p>
            <a:r>
              <a:rPr lang="en-IE" sz="2200">
                <a:latin typeface="Californian FB" pitchFamily="18" charset="0"/>
              </a:rPr>
              <a:t>An atmosphere of positive encouragement </a:t>
            </a:r>
            <a:endParaRPr lang="en-US" sz="2200">
              <a:latin typeface="Californian FB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342" y="365126"/>
            <a:ext cx="3630007" cy="18073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IE" b="1">
                <a:latin typeface="Californian FB" pitchFamily="18" charset="0"/>
              </a:rPr>
              <a:t>Partnership</a:t>
            </a:r>
            <a:endParaRPr lang="en-US" b="1">
              <a:latin typeface="Californian FB" pitchFamily="18" charset="0"/>
            </a:endParaRPr>
          </a:p>
        </p:txBody>
      </p:sp>
      <p:pic>
        <p:nvPicPr>
          <p:cNvPr id="30725" name="Picture 30724" descr="Puzzle pieces">
            <a:extLst>
              <a:ext uri="{FF2B5EF4-FFF2-40B4-BE49-F238E27FC236}">
                <a16:creationId xmlns:a16="http://schemas.microsoft.com/office/drawing/2014/main" id="{2B583B87-4668-4604-8F14-8A5A94733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7" r="23950"/>
          <a:stretch/>
        </p:blipFill>
        <p:spPr>
          <a:xfrm>
            <a:off x="15240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409342" y="2333297"/>
            <a:ext cx="3630007" cy="3843666"/>
          </a:xfrm>
        </p:spPr>
        <p:txBody>
          <a:bodyPr>
            <a:normAutofit/>
          </a:bodyPr>
          <a:lstStyle/>
          <a:p>
            <a:r>
              <a:rPr lang="en-IE" sz="2400" dirty="0">
                <a:latin typeface="Californian FB" pitchFamily="18" charset="0"/>
              </a:rPr>
              <a:t>Shared Sense of Responsibility</a:t>
            </a:r>
          </a:p>
          <a:p>
            <a:endParaRPr lang="en-IE" sz="2400" dirty="0">
              <a:latin typeface="Californian FB" pitchFamily="18" charset="0"/>
            </a:endParaRPr>
          </a:p>
          <a:p>
            <a:r>
              <a:rPr lang="en-IE" sz="2400" dirty="0">
                <a:latin typeface="Californian FB" pitchFamily="18" charset="0"/>
              </a:rPr>
              <a:t>Mutual Respect</a:t>
            </a:r>
          </a:p>
          <a:p>
            <a:endParaRPr lang="en-IE" sz="2400" dirty="0">
              <a:latin typeface="Californian FB" pitchFamily="18" charset="0"/>
            </a:endParaRPr>
          </a:p>
          <a:p>
            <a:r>
              <a:rPr lang="en-IE" sz="2400" dirty="0">
                <a:latin typeface="Californian FB" pitchFamily="18" charset="0"/>
              </a:rPr>
              <a:t>Working together for the good of your child</a:t>
            </a:r>
            <a:endParaRPr lang="en-US" sz="2400" dirty="0">
              <a:latin typeface="Californian FB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4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7DECD-83D5-3292-328C-3A7C7474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n-IE" sz="5400" dirty="0">
                <a:latin typeface="Californian FB" panose="0207040306080B030204" pitchFamily="18" charset="0"/>
              </a:rPr>
              <a:t>Communication – Online Updates</a:t>
            </a:r>
          </a:p>
        </p:txBody>
      </p:sp>
      <p:sp>
        <p:nvSpPr>
          <p:cNvPr id="102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12EC-F112-5478-5FE0-7A4280CE0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7492216" cy="4119172"/>
          </a:xfrm>
        </p:spPr>
        <p:txBody>
          <a:bodyPr anchor="t">
            <a:normAutofit/>
          </a:bodyPr>
          <a:lstStyle/>
          <a:p>
            <a:pPr>
              <a:buFontTx/>
              <a:buChar char="-"/>
            </a:pPr>
            <a:r>
              <a:rPr lang="en-IE" sz="2000" dirty="0">
                <a:latin typeface="Californian FB" panose="0207040306080B030204" pitchFamily="18" charset="0"/>
              </a:rPr>
              <a:t>Parents of Sixth Years 		Tuesday 5</a:t>
            </a:r>
            <a:r>
              <a:rPr lang="en-IE" sz="2000" baseline="30000" dirty="0">
                <a:latin typeface="Californian FB" panose="0207040306080B030204" pitchFamily="18" charset="0"/>
              </a:rPr>
              <a:t>th</a:t>
            </a:r>
            <a:r>
              <a:rPr lang="en-IE" sz="2000" dirty="0">
                <a:latin typeface="Californian FB" panose="0207040306080B030204" pitchFamily="18" charset="0"/>
              </a:rPr>
              <a:t> September</a:t>
            </a:r>
          </a:p>
          <a:p>
            <a:pPr>
              <a:buFontTx/>
              <a:buChar char="-"/>
            </a:pPr>
            <a:r>
              <a:rPr lang="en-IE" sz="2000" dirty="0">
                <a:latin typeface="Californian FB" panose="0207040306080B030204" pitchFamily="18" charset="0"/>
              </a:rPr>
              <a:t>Parents of First Years		Tuesday 12</a:t>
            </a:r>
            <a:r>
              <a:rPr lang="en-IE" sz="2000" baseline="30000" dirty="0">
                <a:latin typeface="Californian FB" panose="0207040306080B030204" pitchFamily="18" charset="0"/>
              </a:rPr>
              <a:t>th</a:t>
            </a:r>
            <a:r>
              <a:rPr lang="en-IE" sz="2000" dirty="0">
                <a:latin typeface="Californian FB" panose="0207040306080B030204" pitchFamily="18" charset="0"/>
              </a:rPr>
              <a:t> September</a:t>
            </a:r>
          </a:p>
          <a:p>
            <a:pPr>
              <a:buFontTx/>
              <a:buChar char="-"/>
            </a:pPr>
            <a:r>
              <a:rPr lang="en-IE" sz="2000" dirty="0">
                <a:latin typeface="Californian FB" panose="0207040306080B030204" pitchFamily="18" charset="0"/>
              </a:rPr>
              <a:t>Parents of Third Years 		Tuesday 19</a:t>
            </a:r>
            <a:r>
              <a:rPr lang="en-IE" sz="2000" baseline="30000" dirty="0">
                <a:latin typeface="Californian FB" panose="0207040306080B030204" pitchFamily="18" charset="0"/>
              </a:rPr>
              <a:t>th</a:t>
            </a:r>
            <a:r>
              <a:rPr lang="en-IE" sz="2000" dirty="0">
                <a:latin typeface="Californian FB" panose="0207040306080B030204" pitchFamily="18" charset="0"/>
              </a:rPr>
              <a:t> September</a:t>
            </a:r>
          </a:p>
          <a:p>
            <a:pPr>
              <a:buFontTx/>
              <a:buChar char="-"/>
            </a:pPr>
            <a:r>
              <a:rPr lang="en-IE" sz="2000" dirty="0">
                <a:latin typeface="Californian FB" panose="0207040306080B030204" pitchFamily="18" charset="0"/>
              </a:rPr>
              <a:t>Parents of Second Years		Monday 16</a:t>
            </a:r>
            <a:r>
              <a:rPr lang="en-IE" sz="2000" baseline="30000" dirty="0">
                <a:latin typeface="Californian FB" panose="0207040306080B030204" pitchFamily="18" charset="0"/>
              </a:rPr>
              <a:t>th</a:t>
            </a:r>
            <a:r>
              <a:rPr lang="en-IE" sz="2000" dirty="0">
                <a:latin typeface="Californian FB" panose="0207040306080B030204" pitchFamily="18" charset="0"/>
              </a:rPr>
              <a:t> September</a:t>
            </a:r>
          </a:p>
          <a:p>
            <a:pPr>
              <a:buFontTx/>
              <a:buChar char="-"/>
            </a:pPr>
            <a:endParaRPr lang="en-IE" sz="2000" dirty="0">
              <a:latin typeface="Californian FB" panose="0207040306080B030204" pitchFamily="18" charset="0"/>
            </a:endParaRPr>
          </a:p>
          <a:p>
            <a:pPr>
              <a:buFontTx/>
              <a:buChar char="-"/>
            </a:pPr>
            <a:r>
              <a:rPr lang="en-IE" sz="2000" dirty="0">
                <a:latin typeface="Californian FB" panose="0207040306080B030204" pitchFamily="18" charset="0"/>
              </a:rPr>
              <a:t>Open Day (First Years 2024)	Wednesday 20</a:t>
            </a:r>
            <a:r>
              <a:rPr lang="en-IE" sz="2000" baseline="30000" dirty="0">
                <a:latin typeface="Californian FB" panose="0207040306080B030204" pitchFamily="18" charset="0"/>
              </a:rPr>
              <a:t>th</a:t>
            </a:r>
            <a:r>
              <a:rPr lang="en-IE" sz="2000" dirty="0">
                <a:latin typeface="Californian FB" panose="0207040306080B030204" pitchFamily="18" charset="0"/>
              </a:rPr>
              <a:t>  September</a:t>
            </a:r>
          </a:p>
          <a:p>
            <a:pPr>
              <a:buFontTx/>
              <a:buChar char="-"/>
            </a:pPr>
            <a:endParaRPr lang="en-IE" sz="2000" dirty="0">
              <a:latin typeface="Californian FB" panose="0207040306080B030204" pitchFamily="18" charset="0"/>
            </a:endParaRPr>
          </a:p>
          <a:p>
            <a:pPr>
              <a:buFontTx/>
              <a:buChar char="-"/>
            </a:pPr>
            <a:r>
              <a:rPr lang="en-IE" sz="2000" dirty="0">
                <a:latin typeface="Californian FB" panose="0207040306080B030204" pitchFamily="18" charset="0"/>
              </a:rPr>
              <a:t>Upcoming – CAO Talk 		Thursday 9</a:t>
            </a:r>
            <a:r>
              <a:rPr lang="en-IE" sz="2000" baseline="30000" dirty="0">
                <a:latin typeface="Californian FB" panose="0207040306080B030204" pitchFamily="18" charset="0"/>
              </a:rPr>
              <a:t>th</a:t>
            </a:r>
            <a:r>
              <a:rPr lang="en-IE" sz="2000" dirty="0">
                <a:latin typeface="Californian FB" panose="0207040306080B030204" pitchFamily="18" charset="0"/>
              </a:rPr>
              <a:t> November </a:t>
            </a:r>
          </a:p>
          <a:p>
            <a:pPr marL="0" indent="0">
              <a:buNone/>
            </a:pPr>
            <a:r>
              <a:rPr lang="en-IE" sz="2000" dirty="0">
                <a:latin typeface="Californian FB" panose="0207040306080B030204" pitchFamily="18" charset="0"/>
              </a:rPr>
              <a:t>				(Parents of Sixth Year)z</a:t>
            </a:r>
          </a:p>
        </p:txBody>
      </p:sp>
      <p:pic>
        <p:nvPicPr>
          <p:cNvPr id="1026" name="Picture 2" descr="102,844 Communication Skills Images, Stock Photos &amp; Vectors | Shutterstock">
            <a:extLst>
              <a:ext uri="{FF2B5EF4-FFF2-40B4-BE49-F238E27FC236}">
                <a16:creationId xmlns:a16="http://schemas.microsoft.com/office/drawing/2014/main" id="{AE7FBF6E-564E-3C47-4A71-DB765E4E3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6" r="23485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235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5BEA9-94E3-3B7D-C3F0-9489BD4F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Californian FB" panose="0207040306080B030204" pitchFamily="18" charset="0"/>
              </a:rPr>
              <a:t>Parent Teacher Meetings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1392CD-3931-1ACA-9650-753BF98A6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170717"/>
              </p:ext>
            </p:extLst>
          </p:nvPr>
        </p:nvGraphicFramePr>
        <p:xfrm>
          <a:off x="320040" y="3163207"/>
          <a:ext cx="11548873" cy="3024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9001">
                  <a:extLst>
                    <a:ext uri="{9D8B030D-6E8A-4147-A177-3AD203B41FA5}">
                      <a16:colId xmlns:a16="http://schemas.microsoft.com/office/drawing/2014/main" val="240025416"/>
                    </a:ext>
                  </a:extLst>
                </a:gridCol>
                <a:gridCol w="3742068">
                  <a:extLst>
                    <a:ext uri="{9D8B030D-6E8A-4147-A177-3AD203B41FA5}">
                      <a16:colId xmlns:a16="http://schemas.microsoft.com/office/drawing/2014/main" val="1729365698"/>
                    </a:ext>
                  </a:extLst>
                </a:gridCol>
                <a:gridCol w="3647804">
                  <a:extLst>
                    <a:ext uri="{9D8B030D-6E8A-4147-A177-3AD203B41FA5}">
                      <a16:colId xmlns:a16="http://schemas.microsoft.com/office/drawing/2014/main" val="2869055606"/>
                    </a:ext>
                  </a:extLst>
                </a:gridCol>
              </a:tblGrid>
              <a:tr h="378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Third Year Group 1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Tues 3</a:t>
                      </a:r>
                      <a:r>
                        <a:rPr lang="en-IE" sz="2100" baseline="30000" dirty="0">
                          <a:effectLst/>
                          <a:latin typeface="Californian FB" panose="0207040306080B030204" pitchFamily="18" charset="0"/>
                        </a:rPr>
                        <a:t>rd </a:t>
                      </a: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 Oct. 2023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4.15p.m. - 6.15p.m.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extLst>
                  <a:ext uri="{0D108BD9-81ED-4DB2-BD59-A6C34878D82A}">
                    <a16:rowId xmlns:a16="http://schemas.microsoft.com/office/drawing/2014/main" val="3251826323"/>
                  </a:ext>
                </a:extLst>
              </a:tr>
              <a:tr h="378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Third Year Group 2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Tues 10</a:t>
                      </a:r>
                      <a:r>
                        <a:rPr lang="en-IE" sz="2100" baseline="30000" dirty="0">
                          <a:effectLst/>
                          <a:latin typeface="Californian FB" panose="0207040306080B030204" pitchFamily="18" charset="0"/>
                        </a:rPr>
                        <a:t>th</a:t>
                      </a: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 Oct. 2023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4.15p.m. - 6.15p.m.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extLst>
                  <a:ext uri="{0D108BD9-81ED-4DB2-BD59-A6C34878D82A}">
                    <a16:rowId xmlns:a16="http://schemas.microsoft.com/office/drawing/2014/main" val="187870737"/>
                  </a:ext>
                </a:extLst>
              </a:tr>
              <a:tr h="378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Leaving Cert 2 &amp; LCA 2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Tues 24</a:t>
                      </a:r>
                      <a:r>
                        <a:rPr lang="en-IE" sz="2100" baseline="30000" dirty="0">
                          <a:effectLst/>
                          <a:latin typeface="Californian FB" panose="0207040306080B030204" pitchFamily="18" charset="0"/>
                        </a:rPr>
                        <a:t>th</a:t>
                      </a: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 Oct. 2023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4.15p.m. - 6.15p.m.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extLst>
                  <a:ext uri="{0D108BD9-81ED-4DB2-BD59-A6C34878D82A}">
                    <a16:rowId xmlns:a16="http://schemas.microsoft.com/office/drawing/2014/main" val="3403117354"/>
                  </a:ext>
                </a:extLst>
              </a:tr>
              <a:tr h="378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Leaving Cert 1 &amp; LCA 1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Tues 7</a:t>
                      </a:r>
                      <a:r>
                        <a:rPr lang="en-IE" sz="2100" baseline="30000" dirty="0">
                          <a:effectLst/>
                          <a:latin typeface="Californian FB" panose="0207040306080B030204" pitchFamily="18" charset="0"/>
                        </a:rPr>
                        <a:t>th</a:t>
                      </a: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 Nov. 2023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4.15p.m. - 6.15p.m.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extLst>
                  <a:ext uri="{0D108BD9-81ED-4DB2-BD59-A6C34878D82A}">
                    <a16:rowId xmlns:a16="http://schemas.microsoft.com/office/drawing/2014/main" val="2079009225"/>
                  </a:ext>
                </a:extLst>
              </a:tr>
              <a:tr h="378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Second Year Group 1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Tues 14</a:t>
                      </a:r>
                      <a:r>
                        <a:rPr lang="en-IE" sz="2100" baseline="30000" dirty="0">
                          <a:effectLst/>
                          <a:latin typeface="Californian FB" panose="0207040306080B030204" pitchFamily="18" charset="0"/>
                        </a:rPr>
                        <a:t>th</a:t>
                      </a: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 Nov. 2023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4.15p.m. - 6.15p.m..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extLst>
                  <a:ext uri="{0D108BD9-81ED-4DB2-BD59-A6C34878D82A}">
                    <a16:rowId xmlns:a16="http://schemas.microsoft.com/office/drawing/2014/main" val="454513250"/>
                  </a:ext>
                </a:extLst>
              </a:tr>
              <a:tr h="378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Second Year Group 2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Tues 21</a:t>
                      </a:r>
                      <a:r>
                        <a:rPr lang="en-IE" sz="2100" baseline="30000" dirty="0">
                          <a:effectLst/>
                          <a:latin typeface="Californian FB" panose="0207040306080B030204" pitchFamily="18" charset="0"/>
                        </a:rPr>
                        <a:t>st </a:t>
                      </a: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 Nov. 2023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4.15p.m. - 6.15p.m.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extLst>
                  <a:ext uri="{0D108BD9-81ED-4DB2-BD59-A6C34878D82A}">
                    <a16:rowId xmlns:a16="http://schemas.microsoft.com/office/drawing/2014/main" val="762627992"/>
                  </a:ext>
                </a:extLst>
              </a:tr>
              <a:tr h="378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First  Year Group 1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Tues 16</a:t>
                      </a:r>
                      <a:r>
                        <a:rPr lang="en-IE" sz="2100" baseline="30000" dirty="0">
                          <a:effectLst/>
                          <a:latin typeface="Californian FB" panose="0207040306080B030204" pitchFamily="18" charset="0"/>
                        </a:rPr>
                        <a:t>th</a:t>
                      </a: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 Jan. 2024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>
                          <a:effectLst/>
                          <a:latin typeface="Californian FB" panose="0207040306080B030204" pitchFamily="18" charset="0"/>
                        </a:rPr>
                        <a:t>4.15p.m. - 6.15p.m.</a:t>
                      </a:r>
                      <a:endParaRPr lang="en-IE" sz="230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extLst>
                  <a:ext uri="{0D108BD9-81ED-4DB2-BD59-A6C34878D82A}">
                    <a16:rowId xmlns:a16="http://schemas.microsoft.com/office/drawing/2014/main" val="2062668167"/>
                  </a:ext>
                </a:extLst>
              </a:tr>
              <a:tr h="378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First Year Group 2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Tues 23</a:t>
                      </a:r>
                      <a:r>
                        <a:rPr lang="en-IE" sz="2100" baseline="30000" dirty="0">
                          <a:effectLst/>
                          <a:latin typeface="Californian FB" panose="0207040306080B030204" pitchFamily="18" charset="0"/>
                        </a:rPr>
                        <a:t>rd</a:t>
                      </a: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  Jan. 2024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E" sz="2100" dirty="0">
                          <a:effectLst/>
                          <a:latin typeface="Californian FB" panose="0207040306080B030204" pitchFamily="18" charset="0"/>
                        </a:rPr>
                        <a:t>4.15p.m. - 6.15p.m.</a:t>
                      </a:r>
                      <a:endParaRPr lang="en-IE" sz="2300" dirty="0">
                        <a:effectLst/>
                        <a:latin typeface="Californian FB" panose="0207040306080B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696" marR="129696" marT="0" marB="0" anchor="b"/>
                </a:tc>
                <a:extLst>
                  <a:ext uri="{0D108BD9-81ED-4DB2-BD59-A6C34878D82A}">
                    <a16:rowId xmlns:a16="http://schemas.microsoft.com/office/drawing/2014/main" val="313487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417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84F5-91BB-D1C6-E40F-403B842E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IE" dirty="0">
                <a:latin typeface="Californian FB" panose="0207040306080B030204" pitchFamily="18" charset="0"/>
              </a:rPr>
              <a:t>Forward Planning</a:t>
            </a:r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CAEC1702-A1A0-0309-B66D-D718EFC5A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8" r="2411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9F5C3-CF0E-B4B9-1960-27182872A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7" y="2333297"/>
            <a:ext cx="5565141" cy="3843666"/>
          </a:xfrm>
        </p:spPr>
        <p:txBody>
          <a:bodyPr>
            <a:normAutofit/>
          </a:bodyPr>
          <a:lstStyle/>
          <a:p>
            <a:r>
              <a:rPr lang="en-IE" sz="2400" dirty="0">
                <a:latin typeface="Californian FB" panose="0207040306080B030204" pitchFamily="18" charset="0"/>
              </a:rPr>
              <a:t>Readers &amp; Scribes</a:t>
            </a:r>
          </a:p>
          <a:p>
            <a:r>
              <a:rPr lang="en-IE" sz="2400" b="1" dirty="0">
                <a:latin typeface="Californian FB" panose="0207040306080B030204" pitchFamily="18" charset="0"/>
              </a:rPr>
              <a:t>The New Challenge - TY &amp; Work Experience!</a:t>
            </a:r>
          </a:p>
          <a:p>
            <a:r>
              <a:rPr lang="en-IE" sz="2400" dirty="0">
                <a:latin typeface="Californian FB" panose="0207040306080B030204" pitchFamily="18" charset="0"/>
              </a:rPr>
              <a:t>Mock Interview Thursday 26</a:t>
            </a:r>
            <a:r>
              <a:rPr lang="en-IE" sz="2400" baseline="30000" dirty="0">
                <a:latin typeface="Californian FB" panose="0207040306080B030204" pitchFamily="18" charset="0"/>
              </a:rPr>
              <a:t>th</a:t>
            </a:r>
            <a:r>
              <a:rPr lang="en-IE" sz="2400" dirty="0">
                <a:latin typeface="Californian FB" panose="0207040306080B030204" pitchFamily="18" charset="0"/>
              </a:rPr>
              <a:t> October</a:t>
            </a:r>
          </a:p>
          <a:p>
            <a:r>
              <a:rPr lang="en-IE" sz="2400" dirty="0">
                <a:latin typeface="Californian FB" panose="0207040306080B030204" pitchFamily="18" charset="0"/>
              </a:rPr>
              <a:t>Uniform Review – New Tender</a:t>
            </a:r>
          </a:p>
          <a:p>
            <a:r>
              <a:rPr lang="en-IE" sz="2400" dirty="0">
                <a:latin typeface="Californian FB" panose="0207040306080B030204" pitchFamily="18" charset="0"/>
              </a:rPr>
              <a:t>Policy Reviews  ………………………</a:t>
            </a:r>
          </a:p>
          <a:p>
            <a:pPr marL="0" indent="0">
              <a:buNone/>
            </a:pPr>
            <a:endParaRPr lang="en-IE" sz="2000" dirty="0"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32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96D02-E99C-FA8E-BEF7-400DE443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IE" sz="5400">
                <a:latin typeface="Californian FB" panose="0207040306080B030204" pitchFamily="18" charset="0"/>
              </a:rPr>
              <a:t>Policy Reviews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622DA-6543-70EE-4DD5-5566C9903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946599"/>
            <a:ext cx="6675121" cy="3540685"/>
          </a:xfrm>
        </p:spPr>
        <p:txBody>
          <a:bodyPr>
            <a:normAutofit fontScale="77500" lnSpcReduction="20000"/>
          </a:bodyPr>
          <a:lstStyle/>
          <a:p>
            <a:r>
              <a:rPr lang="en-IE" sz="3100" dirty="0">
                <a:solidFill>
                  <a:srgbClr val="FF0000"/>
                </a:solidFill>
                <a:latin typeface="Californian FB" panose="0207040306080B030204" pitchFamily="18" charset="0"/>
              </a:rPr>
              <a:t>Admissions Policy* </a:t>
            </a:r>
          </a:p>
          <a:p>
            <a:endParaRPr lang="en-IE" sz="3100" dirty="0">
              <a:latin typeface="Californian FB" panose="0207040306080B0302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E" sz="3100" dirty="0">
                <a:latin typeface="Californian FB" panose="0207040306080B030204" pitchFamily="18" charset="0"/>
              </a:rPr>
              <a:t> </a:t>
            </a:r>
            <a:r>
              <a:rPr lang="en-GB" sz="3100" dirty="0">
                <a:effectLst/>
                <a:latin typeface="Californian FB" panose="0207040306080B030204" pitchFamily="18" charset="0"/>
                <a:ea typeface="Tw Cen MT" panose="020B0602020104020603" pitchFamily="34" charset="0"/>
                <a:cs typeface="Times New Roman" panose="02020603050405020304" pitchFamily="18" charset="0"/>
              </a:rPr>
              <a:t>Code of Behaviour &amp; The Suspension &amp; Exclusion Policy</a:t>
            </a:r>
            <a:endParaRPr lang="en-IE" sz="3100" dirty="0">
              <a:effectLst/>
              <a:latin typeface="Californian FB" panose="0207040306080B030204" pitchFamily="18" charset="0"/>
              <a:ea typeface="Tw Cen MT" panose="020B06020201040206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100" dirty="0">
                <a:effectLst/>
                <a:latin typeface="Californian FB" panose="0207040306080B030204" pitchFamily="18" charset="0"/>
                <a:ea typeface="Tw Cen MT" panose="020B0602020104020603" pitchFamily="34" charset="0"/>
                <a:cs typeface="Times New Roman" panose="02020603050405020304" pitchFamily="18" charset="0"/>
              </a:rPr>
              <a:t>SPHE &amp; RSE</a:t>
            </a:r>
            <a:endParaRPr lang="en-IE" sz="3100" dirty="0">
              <a:effectLst/>
              <a:latin typeface="Californian FB" panose="0207040306080B030204" pitchFamily="18" charset="0"/>
              <a:ea typeface="Tw Cen MT" panose="020B06020201040206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100" dirty="0">
                <a:effectLst/>
                <a:latin typeface="Californian FB" panose="0207040306080B030204" pitchFamily="18" charset="0"/>
                <a:ea typeface="Tw Cen MT" panose="020B0602020104020603" pitchFamily="34" charset="0"/>
                <a:cs typeface="Times New Roman" panose="02020603050405020304" pitchFamily="18" charset="0"/>
              </a:rPr>
              <a:t>Learning &amp; Language Support Policy </a:t>
            </a:r>
            <a:endParaRPr lang="en-IE" sz="3100" dirty="0">
              <a:effectLst/>
              <a:latin typeface="Californian FB" panose="0207040306080B030204" pitchFamily="18" charset="0"/>
              <a:ea typeface="Tw Cen MT" panose="020B06020201040206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3100" dirty="0">
                <a:effectLst/>
                <a:latin typeface="Californian FB" panose="0207040306080B030204" pitchFamily="18" charset="0"/>
                <a:ea typeface="Tw Cen MT" panose="020B0602020104020603" pitchFamily="34" charset="0"/>
                <a:cs typeface="Times New Roman" panose="02020603050405020304" pitchFamily="18" charset="0"/>
              </a:rPr>
              <a:t>Uniform Policy (New Tender Framework)</a:t>
            </a:r>
            <a:endParaRPr lang="en-IE" sz="3100" dirty="0">
              <a:effectLst/>
              <a:latin typeface="Californian FB" panose="0207040306080B030204" pitchFamily="18" charset="0"/>
              <a:ea typeface="Tw Cen MT" panose="020B0602020104020603" pitchFamily="34" charset="0"/>
              <a:cs typeface="Times New Roman" panose="02020603050405020304" pitchFamily="18" charset="0"/>
            </a:endParaRPr>
          </a:p>
          <a:p>
            <a:endParaRPr lang="en-IE" sz="1500" dirty="0">
              <a:latin typeface="Californian FB" panose="0207040306080B030204" pitchFamily="18" charset="0"/>
            </a:endParaRPr>
          </a:p>
          <a:p>
            <a:endParaRPr lang="en-IE" sz="1500" dirty="0">
              <a:latin typeface="Californian FB" panose="0207040306080B030204" pitchFamily="18" charset="0"/>
            </a:endParaRPr>
          </a:p>
          <a:p>
            <a:r>
              <a:rPr lang="en-IE" sz="1500" dirty="0">
                <a:latin typeface="Californian FB" panose="0207040306080B030204" pitchFamily="18" charset="0"/>
              </a:rPr>
              <a:t> </a:t>
            </a:r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F6B55EEF-2AD2-0A38-ED82-1A16B49C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6" r="13581" b="-1"/>
          <a:stretch/>
        </p:blipFill>
        <p:spPr>
          <a:xfrm>
            <a:off x="6925456" y="10"/>
            <a:ext cx="5265021" cy="524911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4965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E911F1-B364-A193-9967-3BA5DC306435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fornian FB" panose="0207040306080B030204" pitchFamily="18" charset="0"/>
              </a:rPr>
              <a:t>Siblings of students, including past pupils, enrolled at Castleknock Community College. </a:t>
            </a:r>
            <a:r>
              <a:rPr lang="en-US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Families who secure a place in the College for the </a:t>
            </a:r>
            <a:r>
              <a:rPr lang="en-US" u="sng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first</a:t>
            </a:r>
            <a:r>
              <a:rPr lang="en-US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 time from the academic year 2023/24 and who reside outside the defined catchment area or may subsequently reside outside the defined catchment area should note that future siblings of these applicants will be placed in Category 4 of the selection criteria.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fornian FB" panose="0207040306080B030204" pitchFamily="18" charset="0"/>
              </a:rPr>
              <a:t>Applicants living in the catchment area as outlined on Page 5 of this policy and attending one of the listed Primary Schools. 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fornian FB" panose="0207040306080B030204" pitchFamily="18" charset="0"/>
              </a:rPr>
              <a:t>Applicants living in the catchment area as outlined on Page 5 of this policy and </a:t>
            </a:r>
            <a:r>
              <a:rPr lang="en-US" b="1" u="sng" dirty="0">
                <a:effectLst/>
                <a:latin typeface="Californian FB" panose="0207040306080B030204" pitchFamily="18" charset="0"/>
              </a:rPr>
              <a:t>not</a:t>
            </a:r>
            <a:r>
              <a:rPr lang="en-US" dirty="0">
                <a:effectLst/>
                <a:latin typeface="Californian FB" panose="0207040306080B030204" pitchFamily="18" charset="0"/>
              </a:rPr>
              <a:t> attending one of the listed Primary Schools.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fornian FB" panose="0207040306080B030204" pitchFamily="18" charset="0"/>
              </a:rPr>
              <a:t>Siblings of students, including past pupils, enrolled at Castleknock Community College attending a listed primary school not living in the catchment area.</a:t>
            </a:r>
          </a:p>
          <a:p>
            <a:pPr marL="2667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fornian FB" panose="0207040306080B030204" pitchFamily="18" charset="0"/>
              </a:rPr>
              <a:t> Applicants attending a listed primary school not living in the catchment area.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fornian FB" panose="0207040306080B030204" pitchFamily="18" charset="0"/>
              </a:rPr>
              <a:t>Applicants from outside the Catchment Area.  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fornian FB" panose="0207040306080B030204" pitchFamily="18" charset="0"/>
              </a:rPr>
              <a:t>Finally, places will be offered to those students on the late waiting list as per date and time of receipt of application form.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347A7-8137-FCEE-0B49-9E1992EAEAEE}"/>
              </a:ext>
            </a:extLst>
          </p:cNvPr>
          <p:cNvSpPr txBox="1"/>
          <p:nvPr/>
        </p:nvSpPr>
        <p:spPr>
          <a:xfrm>
            <a:off x="838200" y="829901"/>
            <a:ext cx="609845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sz="1800" b="1" dirty="0">
                <a:effectLst/>
                <a:latin typeface="Californian FB" panose="0207040306080B030204" pitchFamily="18" charset="0"/>
              </a:rPr>
              <a:t>Selection criteria in order of priority</a:t>
            </a:r>
            <a:endParaRPr lang="en-US" sz="1800" dirty="0">
              <a:effectLst/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7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4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12598E-E68B-7D8F-DCC7-7943DC72D703}"/>
              </a:ext>
            </a:extLst>
          </p:cNvPr>
          <p:cNvSpPr txBox="1">
            <a:spLocks/>
          </p:cNvSpPr>
          <p:nvPr/>
        </p:nvSpPr>
        <p:spPr>
          <a:xfrm>
            <a:off x="2392823" y="448532"/>
            <a:ext cx="7340838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Summary of 2022 AGM Minutes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C31561-5411-52B9-5AC9-480CE44AA08E}"/>
              </a:ext>
            </a:extLst>
          </p:cNvPr>
          <p:cNvSpPr txBox="1"/>
          <p:nvPr/>
        </p:nvSpPr>
        <p:spPr>
          <a:xfrm>
            <a:off x="1212883" y="1204612"/>
            <a:ext cx="1023045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Montserrat" panose="00000500000000000000" pitchFamily="2" charset="0"/>
              </a:rPr>
              <a:t>Chairperson – Liam O Flannagain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Montserrat" panose="00000500000000000000" pitchFamily="2" charset="0"/>
              </a:rPr>
              <a:t>Approved 2021 Minutes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Montserrat" panose="00000500000000000000" pitchFamily="2" charset="0"/>
              </a:rPr>
              <a:t>Review of activities – Sept 2021– Aug 2022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Montserrat" panose="00000500000000000000" pitchFamily="2" charset="0"/>
              </a:rPr>
              <a:t>A huge Thanks to all volunteers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Montserrat" panose="00000500000000000000" pitchFamily="2" charset="0"/>
              </a:rPr>
              <a:t>Election of Parent Representative to the Board of Management and Chairperson of the PA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Montserrat" panose="00000500000000000000" pitchFamily="2" charset="0"/>
              </a:rPr>
              <a:t>Financials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Montserrat" panose="00000500000000000000" pitchFamily="2" charset="0"/>
              </a:rPr>
              <a:t>Principal’s Address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200" i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200" i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002060"/>
                </a:solidFill>
                <a:latin typeface="Montserrat" panose="00000500000000000000" pitchFamily="2" charset="0"/>
              </a:rPr>
              <a:t>Minutes Circulated post the 2022  AGM and pre 2023 AGM, so taken as read</a:t>
            </a:r>
            <a:endParaRPr lang="en-IE" sz="2200" i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19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1577E-8938-A96D-42F0-D1B89BCFC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IE" sz="5200">
                <a:latin typeface="Californian FB" panose="0207040306080B030204" pitchFamily="18" charset="0"/>
              </a:rPr>
              <a:t>Parents Association Account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E8DFD3-A650-EE5F-7B9F-E6531037AE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6406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BD6F28A-7E54-BEE8-7577-19EAC5D5618C}"/>
              </a:ext>
            </a:extLst>
          </p:cNvPr>
          <p:cNvGraphicFramePr>
            <a:graphicFrameLocks noGrp="1"/>
          </p:cNvGraphicFramePr>
          <p:nvPr/>
        </p:nvGraphicFramePr>
        <p:xfrm>
          <a:off x="643467" y="2167607"/>
          <a:ext cx="10905067" cy="2982438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3825294">
                  <a:extLst>
                    <a:ext uri="{9D8B030D-6E8A-4147-A177-3AD203B41FA5}">
                      <a16:colId xmlns:a16="http://schemas.microsoft.com/office/drawing/2014/main" val="561753451"/>
                    </a:ext>
                  </a:extLst>
                </a:gridCol>
                <a:gridCol w="1061884">
                  <a:extLst>
                    <a:ext uri="{9D8B030D-6E8A-4147-A177-3AD203B41FA5}">
                      <a16:colId xmlns:a16="http://schemas.microsoft.com/office/drawing/2014/main" val="1706380992"/>
                    </a:ext>
                  </a:extLst>
                </a:gridCol>
                <a:gridCol w="1481872">
                  <a:extLst>
                    <a:ext uri="{9D8B030D-6E8A-4147-A177-3AD203B41FA5}">
                      <a16:colId xmlns:a16="http://schemas.microsoft.com/office/drawing/2014/main" val="364205818"/>
                    </a:ext>
                  </a:extLst>
                </a:gridCol>
                <a:gridCol w="3284154">
                  <a:extLst>
                    <a:ext uri="{9D8B030D-6E8A-4147-A177-3AD203B41FA5}">
                      <a16:colId xmlns:a16="http://schemas.microsoft.com/office/drawing/2014/main" val="3144119705"/>
                    </a:ext>
                  </a:extLst>
                </a:gridCol>
                <a:gridCol w="1251863">
                  <a:extLst>
                    <a:ext uri="{9D8B030D-6E8A-4147-A177-3AD203B41FA5}">
                      <a16:colId xmlns:a16="http://schemas.microsoft.com/office/drawing/2014/main" val="823914170"/>
                    </a:ext>
                  </a:extLst>
                </a:gridCol>
              </a:tblGrid>
              <a:tr h="630697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Upgrade on Computer Science  Rooms &amp; Boys Toilets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757</a:t>
                      </a:r>
                      <a:endParaRPr lang="en-IE" sz="1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S0115          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School Parents Association                        </a:t>
                      </a:r>
                      <a:endParaRPr lang="en-IE" sz="1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9647.50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427508"/>
                  </a:ext>
                </a:extLst>
              </a:tr>
              <a:tr h="630697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Sensory Garden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757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S0115          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School Parents Association                        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503.00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661669"/>
                  </a:ext>
                </a:extLst>
              </a:tr>
              <a:tr h="630697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New Kiln Art Room</a:t>
                      </a:r>
                    </a:p>
                  </a:txBody>
                  <a:tcPr marL="259902" marR="155941" marT="155941" marB="155941" anchor="b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757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S0115          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School Parents Association                        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5926.80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460180"/>
                  </a:ext>
                </a:extLst>
              </a:tr>
              <a:tr h="630697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Courtyard – Racks/ Bike Maintenance &amp; Landscaping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757</a:t>
                      </a:r>
                      <a:endParaRPr lang="en-IE" sz="1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S0115          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School Parents Association                        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fornian FB" panose="0207040306080B030204" pitchFamily="18" charset="0"/>
                        </a:rPr>
                        <a:t>9437.79</a:t>
                      </a:r>
                      <a:endParaRPr lang="en-IE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259902" marR="155941" marT="155941" marB="155941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059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011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6CBF2-2589-95E0-7049-43151F195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 r="-1" b="10759"/>
          <a:stretch/>
        </p:blipFill>
        <p:spPr bwMode="auto">
          <a:xfrm>
            <a:off x="196731" y="166533"/>
            <a:ext cx="3809612" cy="6524936"/>
          </a:xfrm>
          <a:prstGeom prst="rect">
            <a:avLst/>
          </a:prstGeom>
          <a:noFill/>
        </p:spPr>
      </p:pic>
      <p:pic>
        <p:nvPicPr>
          <p:cNvPr id="5" name="Picture 4" descr="A red machine with a handle&#10;&#10;Description automatically generated">
            <a:extLst>
              <a:ext uri="{FF2B5EF4-FFF2-40B4-BE49-F238E27FC236}">
                <a16:creationId xmlns:a16="http://schemas.microsoft.com/office/drawing/2014/main" id="{22C2BD03-AD88-DBA3-7162-0807B6C48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7" r="-2" b="2719"/>
          <a:stretch/>
        </p:blipFill>
        <p:spPr>
          <a:xfrm rot="5400000">
            <a:off x="2832838" y="1530192"/>
            <a:ext cx="6524936" cy="3797618"/>
          </a:xfrm>
          <a:prstGeom prst="rect">
            <a:avLst/>
          </a:prstGeom>
        </p:spPr>
      </p:pic>
      <p:pic>
        <p:nvPicPr>
          <p:cNvPr id="9" name="Picture 8" descr="A bathroom with urinals and blue walls&#10;&#10;Description automatically generated">
            <a:extLst>
              <a:ext uri="{FF2B5EF4-FFF2-40B4-BE49-F238E27FC236}">
                <a16:creationId xmlns:a16="http://schemas.microsoft.com/office/drawing/2014/main" id="{3F574884-129C-448C-CF97-C6152C4882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92" b="2"/>
          <a:stretch/>
        </p:blipFill>
        <p:spPr>
          <a:xfrm rot="5400000">
            <a:off x="8514423" y="-164544"/>
            <a:ext cx="3160653" cy="3822808"/>
          </a:xfrm>
          <a:prstGeom prst="rect">
            <a:avLst/>
          </a:prstGeom>
        </p:spPr>
      </p:pic>
      <p:pic>
        <p:nvPicPr>
          <p:cNvPr id="7" name="Picture 6" descr="A group of metal bikes on a gravel road&#10;&#10;Description automatically generated with medium confidence">
            <a:extLst>
              <a:ext uri="{FF2B5EF4-FFF2-40B4-BE49-F238E27FC236}">
                <a16:creationId xmlns:a16="http://schemas.microsoft.com/office/drawing/2014/main" id="{753D8EB6-AA10-7A87-82FE-7EFEA612CF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r="33312" b="2"/>
          <a:stretch/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D7CBE-0063-63C1-C92C-25B93DC0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3783E11-19BD-4A93-842C-AADC68A5BFE5}" type="slidenum">
              <a:rPr lang="en-IE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I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17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8B991-B073-4B7B-BED3-AE0B25A24880}"/>
              </a:ext>
            </a:extLst>
          </p:cNvPr>
          <p:cNvSpPr txBox="1"/>
          <p:nvPr/>
        </p:nvSpPr>
        <p:spPr>
          <a:xfrm>
            <a:off x="554636" y="1019331"/>
            <a:ext cx="5275802" cy="510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New Kiln For the Art Department</a:t>
            </a:r>
            <a:endParaRPr lang="en-US" sz="2000" dirty="0">
              <a:solidFill>
                <a:srgbClr val="FF0000"/>
              </a:solidFill>
              <a:effectLst/>
              <a:latin typeface="Californian FB" panose="0207040306080B030204" pitchFamily="18" charset="0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fornian FB" panose="0207040306080B030204" pitchFamily="18" charset="0"/>
              </a:rPr>
              <a:t>The Art Department would like to say a Big Thank You to the Parents Association for their kind donation towards a new Kiln for the Art Department.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fornian FB" panose="0207040306080B030204" pitchFamily="18" charset="0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fornian FB" panose="0207040306080B030204" pitchFamily="18" charset="0"/>
              </a:rPr>
              <a:t>Our old kiln had served us well over the last 22 years but was ready for retirement. As our school </a:t>
            </a:r>
            <a:r>
              <a:rPr lang="en-US" sz="2000" dirty="0" err="1">
                <a:effectLst/>
                <a:latin typeface="Californian FB" panose="0207040306080B030204" pitchFamily="18" charset="0"/>
              </a:rPr>
              <a:t>specialises</a:t>
            </a:r>
            <a:r>
              <a:rPr lang="en-US" sz="2000" dirty="0">
                <a:effectLst/>
                <a:latin typeface="Californian FB" panose="0207040306080B030204" pitchFamily="18" charset="0"/>
              </a:rPr>
              <a:t> in Ceramics we are so grateful to have a new kiln to fire our ware in. Students are particularly excited to see how their glazes turn out.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fornian FB" panose="0207040306080B030204" pitchFamily="18" charset="0"/>
              </a:rPr>
              <a:t>Ms</a:t>
            </a:r>
            <a:r>
              <a:rPr lang="en-US" sz="2000" dirty="0">
                <a:latin typeface="Californian FB" panose="0207040306080B030204" pitchFamily="18" charset="0"/>
              </a:rPr>
              <a:t> Woolmington &amp; </a:t>
            </a:r>
            <a:r>
              <a:rPr lang="en-US" sz="2000" dirty="0" err="1">
                <a:latin typeface="Californian FB" panose="0207040306080B030204" pitchFamily="18" charset="0"/>
              </a:rPr>
              <a:t>Ms</a:t>
            </a:r>
            <a:r>
              <a:rPr lang="en-US" sz="2000" dirty="0">
                <a:latin typeface="Californian FB" panose="0207040306080B030204" pitchFamily="18" charset="0"/>
              </a:rPr>
              <a:t> Havel</a:t>
            </a:r>
            <a:endParaRPr lang="en-US" sz="2000" dirty="0">
              <a:effectLst/>
              <a:latin typeface="Californian FB" panose="0207040306080B030204" pitchFamily="18" charset="0"/>
            </a:endParaRPr>
          </a:p>
        </p:txBody>
      </p:sp>
      <p:pic>
        <p:nvPicPr>
          <p:cNvPr id="6" name="Picture 5" descr="White clay pots">
            <a:extLst>
              <a:ext uri="{FF2B5EF4-FFF2-40B4-BE49-F238E27FC236}">
                <a16:creationId xmlns:a16="http://schemas.microsoft.com/office/drawing/2014/main" id="{8B7868F1-297C-489B-01CA-30F9994A2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1" r="2609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761738-4D37-4231-8D08-DFD9C76B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3124" y="6356350"/>
            <a:ext cx="116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3783E11-19BD-4A93-842C-AADC68A5BFE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1348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3B74AC56-4D9B-FE40-3261-AB407EBFC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A171D78D-FF68-27EF-0274-7DAC8AEDD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5" y="5276041"/>
            <a:ext cx="1630393" cy="162554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77E5F83-EDA9-A35B-9044-E3544C114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96354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school program&#10;&#10;Description automatically generated">
            <a:extLst>
              <a:ext uri="{FF2B5EF4-FFF2-40B4-BE49-F238E27FC236}">
                <a16:creationId xmlns:a16="http://schemas.microsoft.com/office/drawing/2014/main" id="{429C378A-1EB8-7FBD-402A-625D71D76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29" y="457200"/>
            <a:ext cx="8551941" cy="594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7419DF-E9D9-022E-CA9E-B9A3CD22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3783E11-19BD-4A93-842C-AADC68A5BFE5}" type="slidenum">
              <a:rPr lang="en-IE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IE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20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461" y="728664"/>
            <a:ext cx="4984813" cy="3157080"/>
          </a:xfrm>
          <a:noFill/>
        </p:spPr>
        <p:txBody>
          <a:bodyPr>
            <a:normAutofit/>
          </a:bodyPr>
          <a:lstStyle/>
          <a:p>
            <a:r>
              <a:rPr lang="en-US" sz="5200" dirty="0">
                <a:latin typeface="Californian FB" panose="0207040306080B030204" pitchFamily="18" charset="0"/>
              </a:rPr>
              <a:t>Belong To</a:t>
            </a:r>
            <a:br>
              <a:rPr lang="en-US" sz="5200" dirty="0">
                <a:latin typeface="Californian FB" panose="0207040306080B030204" pitchFamily="18" charset="0"/>
              </a:rPr>
            </a:br>
            <a:r>
              <a:rPr lang="en-US" sz="5200" dirty="0">
                <a:latin typeface="Californian FB" panose="0207040306080B030204" pitchFamily="18" charset="0"/>
              </a:rPr>
              <a:t>LGBTQ+ Quality Mark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7461" y="4072045"/>
            <a:ext cx="4984813" cy="2057289"/>
          </a:xfrm>
          <a:noFill/>
        </p:spPr>
        <p:txBody>
          <a:bodyPr>
            <a:normAutofit/>
          </a:bodyPr>
          <a:lstStyle/>
          <a:p>
            <a:pPr algn="l"/>
            <a:r>
              <a:rPr lang="en-GB" dirty="0">
                <a:latin typeface="Californian FB" panose="0207040306080B030204" pitchFamily="18" charset="0"/>
              </a:rPr>
              <a:t>A support and accreditation initiative for LGBTQ+ safe and supportive schools</a:t>
            </a:r>
            <a:endParaRPr lang="en-US" dirty="0">
              <a:latin typeface="Californian FB" panose="0207040306080B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BA783-2189-557F-8277-1EF464BB3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8" r="27128" b="-1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B05A66D-62E0-7DE7-4ED1-09BC2C613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Process over 18 months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80E66A-CD8A-A4C4-87B7-00D24AEB7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2864384"/>
            <a:ext cx="10744200" cy="2927794"/>
          </a:xfrm>
          <a:prstGeom prst="rect">
            <a:avLst/>
          </a:prstGeom>
          <a:noFill/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8C97F51-A668-0573-CC91-C0068875B0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BA491F8-4FEE-9171-E619-B637C949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spcAft>
                <a:spcPts val="600"/>
              </a:spcAft>
            </a:pPr>
            <a:fld id="{48F63A3B-78C7-47BE-AE5E-E10140E04643}" type="slidenum">
              <a:rPr lang="en-US"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47</a:t>
            </a:fld>
            <a:endParaRPr lang="en-US" sz="10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olourful carved figures of humans">
            <a:extLst>
              <a:ext uri="{FF2B5EF4-FFF2-40B4-BE49-F238E27FC236}">
                <a16:creationId xmlns:a16="http://schemas.microsoft.com/office/drawing/2014/main" id="{1284940A-D1D0-B8FC-09BB-A7DF4CF5F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"/>
          <a:stretch/>
        </p:blipFill>
        <p:spPr>
          <a:xfrm>
            <a:off x="3165610" y="-136515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fornian FB" panose="0207040306080B030204" pitchFamily="18" charset="0"/>
              </a:rPr>
              <a:t>1. Recognise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416188" cy="3742762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Californian FB" panose="0207040306080B030204" pitchFamily="18" charset="0"/>
              </a:rPr>
              <a:t>Recognise and promote existing supports for your LGBTQ+ school community. </a:t>
            </a:r>
          </a:p>
          <a:p>
            <a:r>
              <a:rPr lang="en-GB" sz="2000" dirty="0">
                <a:latin typeface="Californian FB" panose="0207040306080B030204" pitchFamily="18" charset="0"/>
              </a:rPr>
              <a:t>Together we will identify the key strengths in our existing approach to LGBTQ+ inclusion. </a:t>
            </a:r>
          </a:p>
          <a:p>
            <a:r>
              <a:rPr lang="en-GB" sz="2000" dirty="0">
                <a:latin typeface="Californian FB" panose="0207040306080B030204" pitchFamily="18" charset="0"/>
              </a:rPr>
              <a:t>Belong To will provide training and resources on how to do this including a user-friendly toolkit which we can use to identify our strengths and areas for development.</a:t>
            </a: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White puzzle with one red piece">
            <a:extLst>
              <a:ext uri="{FF2B5EF4-FFF2-40B4-BE49-F238E27FC236}">
                <a16:creationId xmlns:a16="http://schemas.microsoft.com/office/drawing/2014/main" id="{A31386B0-BFF7-0F0E-C01C-46BCE99B3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0" r="31876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>
            <a:normAutofit/>
          </a:bodyPr>
          <a:lstStyle/>
          <a:p>
            <a:r>
              <a:rPr lang="en-US" dirty="0"/>
              <a:t>2. </a:t>
            </a:r>
            <a:r>
              <a:rPr lang="en-US" dirty="0">
                <a:latin typeface="Californian FB" panose="0207040306080B030204" pitchFamily="18" charset="0"/>
              </a:rPr>
              <a:t>Build &amp; Grow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2"/>
            <a:ext cx="6516216" cy="3908585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Californian FB" panose="0207040306080B030204" pitchFamily="18" charset="0"/>
              </a:rPr>
              <a:t>Build on these existing supports and grow as an LGBTQ+ Safe and Supportive School through inclusive practice and policies. </a:t>
            </a:r>
          </a:p>
          <a:p>
            <a:r>
              <a:rPr lang="en-GB" sz="2000" dirty="0">
                <a:latin typeface="Californian FB" panose="0207040306080B030204" pitchFamily="18" charset="0"/>
              </a:rPr>
              <a:t>Once the areas for development have been identified, together we can create a bespoke plan with key action area.</a:t>
            </a:r>
          </a:p>
          <a:p>
            <a:r>
              <a:rPr lang="en-GB" sz="2000" dirty="0">
                <a:latin typeface="Californian FB" panose="0207040306080B030204" pitchFamily="18" charset="0"/>
              </a:rPr>
              <a:t>Belong To will provide best practice recommendations practical ideas, suggestions and templates to us in our endeavours.</a:t>
            </a: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48F63A3B-78C7-47BE-AE5E-E10140E04643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49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55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5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865AC2-C1BB-8D0C-BDEC-C1A263EC8CF9}"/>
              </a:ext>
            </a:extLst>
          </p:cNvPr>
          <p:cNvSpPr txBox="1"/>
          <p:nvPr/>
        </p:nvSpPr>
        <p:spPr>
          <a:xfrm>
            <a:off x="1717702" y="854948"/>
            <a:ext cx="1007703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Partnering with the school management and staff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Arrange talks of interest for parents throughout the academic year</a:t>
            </a:r>
            <a:endParaRPr lang="en-US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Mock interviews</a:t>
            </a:r>
            <a:endParaRPr lang="en-US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Readers for inhouse exams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Policy review for school – parental input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TY Pool </a:t>
            </a:r>
            <a:endParaRPr lang="en-US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Fundraising &amp; fun – e.g. plant sale  / raffle /2</a:t>
            </a:r>
            <a:r>
              <a:rPr lang="en-IE" sz="2200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nd</a:t>
            </a: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 hand uniform sale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Support the college where required e.g. lobbying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Meet 1</a:t>
            </a:r>
            <a:r>
              <a:rPr lang="en-IE" sz="2200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st</a:t>
            </a: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 Monday of the Month @ 7:30pm (room 10)</a:t>
            </a:r>
            <a:endParaRPr lang="en-US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6CDD00-6C54-7DA1-F4BC-01A24A250B56}"/>
              </a:ext>
            </a:extLst>
          </p:cNvPr>
          <p:cNvSpPr txBox="1">
            <a:spLocks/>
          </p:cNvSpPr>
          <p:nvPr/>
        </p:nvSpPr>
        <p:spPr>
          <a:xfrm>
            <a:off x="1550774" y="679562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Role of Parents Association for New Parents</a:t>
            </a:r>
          </a:p>
          <a:p>
            <a:endParaRPr lang="en-IE" sz="2200" dirty="0">
              <a:solidFill>
                <a:srgbClr val="002060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41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Orange coloured pencil standing out from the crowd of black pencils">
            <a:extLst>
              <a:ext uri="{FF2B5EF4-FFF2-40B4-BE49-F238E27FC236}">
                <a16:creationId xmlns:a16="http://schemas.microsoft.com/office/drawing/2014/main" id="{EB9C6CA5-BFA5-4920-F107-250B3FAAB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9" r="48738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>
            <a:normAutofit/>
          </a:bodyPr>
          <a:lstStyle/>
          <a:p>
            <a:r>
              <a:rPr lang="en-US" dirty="0">
                <a:latin typeface="Californian FB" panose="0207040306080B030204" pitchFamily="18" charset="0"/>
              </a:rPr>
              <a:t>3. Achieve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2"/>
            <a:ext cx="6516216" cy="3908585"/>
          </a:xfrm>
        </p:spPr>
        <p:txBody>
          <a:bodyPr>
            <a:normAutofit/>
          </a:bodyPr>
          <a:lstStyle/>
          <a:p>
            <a:r>
              <a:rPr lang="en-GB" sz="2000" dirty="0"/>
              <a:t>Once the school has demonstrated best practice across the </a:t>
            </a:r>
            <a:r>
              <a:rPr lang="en-GB" sz="2000" dirty="0">
                <a:latin typeface="Californian FB" panose="0207040306080B030204" pitchFamily="18" charset="0"/>
              </a:rPr>
              <a:t>key action areas, we can apply for our LGBTQ+ Quality Mark and become recognised across Ireland as an LGBTQ+ Safe and Supportive School. </a:t>
            </a: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48F63A3B-78C7-47BE-AE5E-E10140E04643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50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01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1B055-B625-0916-7930-3EBD407FA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1" b="24980"/>
          <a:stretch/>
        </p:blipFill>
        <p:spPr>
          <a:xfrm>
            <a:off x="144905" y="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05" y="722375"/>
            <a:ext cx="9144000" cy="716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Whole school approach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677" y="1721281"/>
            <a:ext cx="9144000" cy="1536192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fornian FB" panose="0207040306080B030204" pitchFamily="18" charset="0"/>
              </a:rPr>
              <a:t>Focusing on the four key areas of wellbeing promotion from an LGBTQ+ perspective: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fornian FB" panose="0207040306080B030204" pitchFamily="18" charset="0"/>
              </a:rPr>
              <a:t>Creating an LGBTQ+ culture and environment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fornian FB" panose="0207040306080B030204" pitchFamily="18" charset="0"/>
              </a:rPr>
              <a:t>Resourcing an LGBTQ+ inclusive curriculum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fornian FB" panose="0207040306080B030204" pitchFamily="18" charset="0"/>
              </a:rPr>
              <a:t>Nurturing LGBTQ+ inclusive relationships and partnerships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fornian FB" panose="0207040306080B030204" pitchFamily="18" charset="0"/>
              </a:rPr>
              <a:t>Supporting LGBTQ+ inclusive policies and  planning 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309B0-6209-D3D0-9D5E-308B9F6E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1" y="548464"/>
            <a:ext cx="3596075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Californian FB" panose="0207040306080B030204" pitchFamily="18" charset="0"/>
              </a:rPr>
              <a:t>Resources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E3C1BFF-2275-1E7D-0604-E6F5CFEC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843" y="2218545"/>
            <a:ext cx="4767495" cy="38869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  <a:latin typeface="Californian FB" panose="0207040306080B030204" pitchFamily="18" charset="0"/>
              </a:rPr>
              <a:t>Belong To will provide comprehensive resources supporting the school through every aspect of this journey including :</a:t>
            </a:r>
          </a:p>
          <a:p>
            <a:r>
              <a:rPr lang="en-US" sz="1800" dirty="0">
                <a:latin typeface="Californian FB" panose="0207040306080B030204" pitchFamily="18" charset="0"/>
              </a:rPr>
              <a:t>best practice guidance</a:t>
            </a:r>
          </a:p>
          <a:p>
            <a:r>
              <a:rPr lang="en-US" sz="1800" dirty="0">
                <a:latin typeface="Californian FB" panose="0207040306080B030204" pitchFamily="18" charset="0"/>
              </a:rPr>
              <a:t>advice with policy and planning</a:t>
            </a:r>
          </a:p>
          <a:p>
            <a:r>
              <a:rPr lang="en-US" sz="1800" dirty="0">
                <a:latin typeface="Californian FB" panose="0207040306080B030204" pitchFamily="18" charset="0"/>
              </a:rPr>
              <a:t>practical toolkits</a:t>
            </a:r>
          </a:p>
          <a:p>
            <a:r>
              <a:rPr lang="en-US" sz="1800" dirty="0">
                <a:latin typeface="Californian FB" panose="0207040306080B030204" pitchFamily="18" charset="0"/>
              </a:rPr>
              <a:t>activity ideas</a:t>
            </a:r>
          </a:p>
          <a:p>
            <a:r>
              <a:rPr lang="en-US" sz="1800" dirty="0">
                <a:latin typeface="Californian FB" panose="0207040306080B030204" pitchFamily="18" charset="0"/>
              </a:rPr>
              <a:t>templates</a:t>
            </a:r>
          </a:p>
          <a:p>
            <a:r>
              <a:rPr lang="en-US" sz="1800" dirty="0">
                <a:latin typeface="Californian FB" panose="0207040306080B030204" pitchFamily="18" charset="0"/>
              </a:rPr>
              <a:t>posters</a:t>
            </a:r>
          </a:p>
          <a:p>
            <a:r>
              <a:rPr lang="en-US" sz="1800" dirty="0">
                <a:latin typeface="Californian FB" panose="0207040306080B030204" pitchFamily="18" charset="0"/>
              </a:rPr>
              <a:t>presentations</a:t>
            </a:r>
          </a:p>
        </p:txBody>
      </p:sp>
      <p:pic>
        <p:nvPicPr>
          <p:cNvPr id="27" name="Picture 26" descr="Multi-coloured paper-craft art">
            <a:extLst>
              <a:ext uri="{FF2B5EF4-FFF2-40B4-BE49-F238E27FC236}">
                <a16:creationId xmlns:a16="http://schemas.microsoft.com/office/drawing/2014/main" id="{41DC0956-E7F9-EA72-F6DC-3F4300282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8" r="13931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058AE03-D409-0714-CCED-4548A9C9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0102" y="6356350"/>
            <a:ext cx="11536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0280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B309B0-6209-D3D0-9D5E-308B9F6E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Californian FB" panose="0207040306080B030204" pitchFamily="18" charset="0"/>
              </a:rPr>
              <a:t>supports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058AE03-D409-0714-CCED-4548A9C9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48F63A3B-78C7-47BE-AE5E-E10140E04643}" type="slidenum">
              <a:rPr lang="en-US">
                <a:solidFill>
                  <a:schemeClr val="tx1"/>
                </a:solidFill>
              </a:rPr>
              <a:pPr algn="ctr">
                <a:spcAft>
                  <a:spcPts val="600"/>
                </a:spcAft>
              </a:pPr>
              <a:t>53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7" name="Content Placeholder 11">
            <a:extLst>
              <a:ext uri="{FF2B5EF4-FFF2-40B4-BE49-F238E27FC236}">
                <a16:creationId xmlns:a16="http://schemas.microsoft.com/office/drawing/2014/main" id="{A1A1DE3E-6D25-1604-3EBC-A2F4F77E7D7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2071500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519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0A5BFC-C134-C072-C14D-9E51A94C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826" y="365125"/>
            <a:ext cx="7859973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alifornian FB" panose="0207040306080B030204" pitchFamily="18" charset="0"/>
              </a:rPr>
              <a:t>TIMELINE</a:t>
            </a:r>
          </a:p>
        </p:txBody>
      </p:sp>
      <p:sp>
        <p:nvSpPr>
          <p:cNvPr id="175" name="Slide Number Placeholder 174">
            <a:extLst>
              <a:ext uri="{FF2B5EF4-FFF2-40B4-BE49-F238E27FC236}">
                <a16:creationId xmlns:a16="http://schemas.microsoft.com/office/drawing/2014/main" id="{1DECFA06-D307-B47D-DA95-3116137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2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42027341-30B3-44DB-373E-60B96EBF2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SEP 2023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49B99446-8DB8-EAE8-ADEB-8E02F160B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/>
            <a:r>
              <a:rPr lang="en-US" dirty="0" err="1">
                <a:solidFill>
                  <a:srgbClr val="FF0000"/>
                </a:solidFill>
              </a:rPr>
              <a:t>sep</a:t>
            </a:r>
            <a:r>
              <a:rPr lang="en-US" dirty="0">
                <a:solidFill>
                  <a:srgbClr val="FF0000"/>
                </a:solidFill>
              </a:rPr>
              <a:t> 2023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4F1381C5-2C37-6542-2CC4-2EBF6B0C4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Sept - JAN 2024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9348E88D-CFB1-4BF1-41EC-723BBD602A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2024-2024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E1B218F5-E615-C534-C7FC-E557815965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Feb 2025</a:t>
            </a:r>
          </a:p>
        </p:txBody>
      </p:sp>
      <p:sp>
        <p:nvSpPr>
          <p:cNvPr id="139" name="Rectangle 138" descr="Timeline marker">
            <a:extLst>
              <a:ext uri="{FF2B5EF4-FFF2-40B4-BE49-F238E27FC236}">
                <a16:creationId xmlns:a16="http://schemas.microsoft.com/office/drawing/2014/main" id="{632DC974-3AFC-3B05-984D-8920F2613BAB}"/>
              </a:ext>
            </a:extLst>
          </p:cNvPr>
          <p:cNvSpPr/>
          <p:nvPr/>
        </p:nvSpPr>
        <p:spPr>
          <a:xfrm rot="16200000">
            <a:off x="1669440" y="4056839"/>
            <a:ext cx="81643" cy="2612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FAF6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141" name="Rectangle 140" descr="Timeline marker">
            <a:extLst>
              <a:ext uri="{FF2B5EF4-FFF2-40B4-BE49-F238E27FC236}">
                <a16:creationId xmlns:a16="http://schemas.microsoft.com/office/drawing/2014/main" id="{F2040969-B583-70C1-87C1-D19C7BB276E9}"/>
              </a:ext>
            </a:extLst>
          </p:cNvPr>
          <p:cNvSpPr/>
          <p:nvPr/>
        </p:nvSpPr>
        <p:spPr>
          <a:xfrm rot="16200000">
            <a:off x="3881150" y="4056839"/>
            <a:ext cx="81643" cy="261257"/>
          </a:xfrm>
          <a:prstGeom prst="rect">
            <a:avLst/>
          </a:prstGeom>
          <a:solidFill>
            <a:srgbClr val="F5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FAF6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143" name="Rectangle 142" descr="Timeline marker">
            <a:extLst>
              <a:ext uri="{FF2B5EF4-FFF2-40B4-BE49-F238E27FC236}">
                <a16:creationId xmlns:a16="http://schemas.microsoft.com/office/drawing/2014/main" id="{916357F2-DD2F-AE73-F0FE-19F36A996C0A}"/>
              </a:ext>
            </a:extLst>
          </p:cNvPr>
          <p:cNvSpPr/>
          <p:nvPr/>
        </p:nvSpPr>
        <p:spPr>
          <a:xfrm rot="16200000">
            <a:off x="6045016" y="4056839"/>
            <a:ext cx="81643" cy="2612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FAF6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145" name="Rectangle 144" descr="Timeline marker">
            <a:extLst>
              <a:ext uri="{FF2B5EF4-FFF2-40B4-BE49-F238E27FC236}">
                <a16:creationId xmlns:a16="http://schemas.microsoft.com/office/drawing/2014/main" id="{061F8191-7958-A3B6-D754-56FAB2742504}"/>
              </a:ext>
            </a:extLst>
          </p:cNvPr>
          <p:cNvSpPr/>
          <p:nvPr/>
        </p:nvSpPr>
        <p:spPr>
          <a:xfrm rot="16200000">
            <a:off x="8264631" y="4056839"/>
            <a:ext cx="81643" cy="261257"/>
          </a:xfrm>
          <a:prstGeom prst="rect">
            <a:avLst/>
          </a:prstGeom>
          <a:solidFill>
            <a:srgbClr val="F5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FAF6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147" name="Rectangle 146" descr="Timeline marker">
            <a:extLst>
              <a:ext uri="{FF2B5EF4-FFF2-40B4-BE49-F238E27FC236}">
                <a16:creationId xmlns:a16="http://schemas.microsoft.com/office/drawing/2014/main" id="{FA6C0651-6CD9-1742-F030-13CC2F6DAC2F}"/>
              </a:ext>
            </a:extLst>
          </p:cNvPr>
          <p:cNvSpPr/>
          <p:nvPr/>
        </p:nvSpPr>
        <p:spPr>
          <a:xfrm rot="16200000">
            <a:off x="10475505" y="4056839"/>
            <a:ext cx="81643" cy="2612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DFAF6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BF8E55-B2B9-104D-F277-0890253473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0"/>
            <a:r>
              <a:rPr lang="en-US" dirty="0"/>
              <a:t>Support team training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CE9DA14-62AB-A857-6387-1F5D330B3F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r>
              <a:rPr lang="en-US" dirty="0"/>
              <a:t>Guest speaker </a:t>
            </a:r>
          </a:p>
          <a:p>
            <a:pPr lvl="0"/>
            <a:r>
              <a:rPr lang="en-US" dirty="0"/>
              <a:t>Staff meeting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0CB940-D45B-59F1-06E5-9CC94100EF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/>
            <a:r>
              <a:rPr lang="en-US" dirty="0"/>
              <a:t>Review &amp; reflect on existing practice </a:t>
            </a:r>
          </a:p>
          <a:p>
            <a:pPr lvl="0"/>
            <a:r>
              <a:rPr lang="en-US" dirty="0"/>
              <a:t>All staff training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0DA38E3-68A2-4FF9-022B-BA0DF832B1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lvl="0"/>
            <a:r>
              <a:rPr lang="en-US" dirty="0"/>
              <a:t>Embedding best practice 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72BD1AE-7290-BA6E-18FB-8181C0D13E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123596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Celebrate being awarded the LGBTQ+ Quality Mark </a:t>
            </a:r>
          </a:p>
          <a:p>
            <a:pPr lvl="0"/>
            <a:r>
              <a:rPr lang="en-US" dirty="0"/>
              <a:t>(hopefully!)</a:t>
            </a:r>
          </a:p>
        </p:txBody>
      </p:sp>
    </p:spTree>
    <p:extLst>
      <p:ext uri="{BB962C8B-B14F-4D97-AF65-F5344CB8AC3E}">
        <p14:creationId xmlns:p14="http://schemas.microsoft.com/office/powerpoint/2010/main" val="1746627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41985"/>
            <a:ext cx="6226683" cy="857250"/>
          </a:xfrm>
        </p:spPr>
        <p:txBody>
          <a:bodyPr/>
          <a:lstStyle/>
          <a:p>
            <a:r>
              <a:rPr lang="en-US" dirty="0">
                <a:latin typeface="Californian FB" panose="0207040306080B030204" pitchFamily="18" charset="0"/>
              </a:rPr>
              <a:t>In SUMMARY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F20BE-640F-EFAB-3A43-2AA146DB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55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F6098A3-CBF2-3CB1-AAF1-3A0A07FEFC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5299" y="1556385"/>
          <a:ext cx="9401175" cy="433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818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ook and a castle&#10;&#10;Description automatically generated">
            <a:extLst>
              <a:ext uri="{FF2B5EF4-FFF2-40B4-BE49-F238E27FC236}">
                <a16:creationId xmlns:a16="http://schemas.microsoft.com/office/drawing/2014/main" id="{FBDB0D6C-AC0C-D171-20A4-3D68A1030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r="65" b="-1"/>
          <a:stretch/>
        </p:blipFill>
        <p:spPr>
          <a:xfrm>
            <a:off x="3310437" y="643467"/>
            <a:ext cx="5571125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05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57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A73EE1-E6F1-FCCA-6B33-253FFEDA83D4}"/>
              </a:ext>
            </a:extLst>
          </p:cNvPr>
          <p:cNvSpPr txBox="1"/>
          <p:nvPr/>
        </p:nvSpPr>
        <p:spPr>
          <a:xfrm>
            <a:off x="1324466" y="881833"/>
            <a:ext cx="1063880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Thank You to you the parents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Continue to grow the PA membership, participation and to increase the number of Officers to improve governance and be more effective/more events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Monitoring the school extension progress and supporting the College in whatever way to ensure its completion in a timely manner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Continue with the TY Pool initiative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en-IE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Grow the Plant Sale and raffle(s) as significant opportunity exists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IE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The PA is also going to explore the opportunities of additional fund raising, </a:t>
            </a:r>
            <a:r>
              <a:rPr lang="en-GB" sz="2000">
                <a:solidFill>
                  <a:srgbClr val="002060"/>
                </a:solidFill>
                <a:latin typeface="Montserrat" panose="00000500000000000000" pitchFamily="2" charset="0"/>
              </a:rPr>
              <a:t>parent events </a:t>
            </a:r>
            <a:r>
              <a:rPr lang="en-GB" sz="2000" dirty="0">
                <a:solidFill>
                  <a:srgbClr val="002060"/>
                </a:solidFill>
                <a:latin typeface="Montserrat" panose="00000500000000000000" pitchFamily="2" charset="0"/>
              </a:rPr>
              <a:t>and the feasibility of a strategic project that will benefit both the college and the local community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en-GB" sz="2000" b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n-GB" sz="2000" b="1" dirty="0">
                <a:solidFill>
                  <a:srgbClr val="002060"/>
                </a:solidFill>
                <a:latin typeface="Montserrat" panose="00000500000000000000" pitchFamily="2" charset="0"/>
              </a:rPr>
              <a:t>Please Volunteer for the various Groups its very rewarding and good fun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IE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CE76C6-067C-1505-9D4B-E0270DA7A216}"/>
              </a:ext>
            </a:extLst>
          </p:cNvPr>
          <p:cNvSpPr txBox="1">
            <a:spLocks/>
          </p:cNvSpPr>
          <p:nvPr/>
        </p:nvSpPr>
        <p:spPr>
          <a:xfrm>
            <a:off x="1632247" y="313548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Chairpersons Address</a:t>
            </a:r>
          </a:p>
        </p:txBody>
      </p:sp>
    </p:spTree>
    <p:extLst>
      <p:ext uri="{BB962C8B-B14F-4D97-AF65-F5344CB8AC3E}">
        <p14:creationId xmlns:p14="http://schemas.microsoft.com/office/powerpoint/2010/main" val="2053245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58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06E709-A38A-21B9-8B4F-BC66E0DCBCC7}"/>
              </a:ext>
            </a:extLst>
          </p:cNvPr>
          <p:cNvSpPr txBox="1">
            <a:spLocks/>
          </p:cNvSpPr>
          <p:nvPr/>
        </p:nvSpPr>
        <p:spPr>
          <a:xfrm>
            <a:off x="1640793" y="448532"/>
            <a:ext cx="7939043" cy="463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AOB</a:t>
            </a:r>
          </a:p>
        </p:txBody>
      </p:sp>
    </p:spTree>
    <p:extLst>
      <p:ext uri="{BB962C8B-B14F-4D97-AF65-F5344CB8AC3E}">
        <p14:creationId xmlns:p14="http://schemas.microsoft.com/office/powerpoint/2010/main" val="1245521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59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4F7645-F403-82B4-085E-324E03CA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622" y="1644982"/>
            <a:ext cx="6796755" cy="2515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778ADD-ABE4-59F0-3807-29D5217F95FC}"/>
              </a:ext>
            </a:extLst>
          </p:cNvPr>
          <p:cNvSpPr txBox="1"/>
          <p:nvPr/>
        </p:nvSpPr>
        <p:spPr>
          <a:xfrm>
            <a:off x="2684589" y="4758178"/>
            <a:ext cx="8576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Next Meeting Monday 6</a:t>
            </a:r>
            <a:r>
              <a:rPr lang="en-IE" sz="2200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th</a:t>
            </a: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 November @ 7:30pm</a:t>
            </a:r>
            <a:endParaRPr lang="en-US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5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6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854D0-CAC2-E9FA-767A-5394224CF539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Sept 2022 to Aug’23 Year In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96B48-84E3-4229-5EB6-45675D86925B}"/>
              </a:ext>
            </a:extLst>
          </p:cNvPr>
          <p:cNvSpPr txBox="1"/>
          <p:nvPr/>
        </p:nvSpPr>
        <p:spPr>
          <a:xfrm>
            <a:off x="1974790" y="1172068"/>
            <a:ext cx="7161377" cy="409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Review of College policies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Debs LC 2023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Uniform sales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Mock interviews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Learning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Talk for parents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Plant sale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02060"/>
                </a:solidFill>
                <a:latin typeface="Montserrat" panose="00000500000000000000" pitchFamily="2" charset="0"/>
              </a:rPr>
              <a:t>College extension</a:t>
            </a:r>
          </a:p>
        </p:txBody>
      </p:sp>
    </p:spTree>
    <p:extLst>
      <p:ext uri="{BB962C8B-B14F-4D97-AF65-F5344CB8AC3E}">
        <p14:creationId xmlns:p14="http://schemas.microsoft.com/office/powerpoint/2010/main" val="248014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7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9A3591-3844-57A8-2B63-10623F2A1172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Review of College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270A8-613E-9BF5-380C-E03FF5C78564}"/>
              </a:ext>
            </a:extLst>
          </p:cNvPr>
          <p:cNvSpPr txBox="1"/>
          <p:nvPr/>
        </p:nvSpPr>
        <p:spPr>
          <a:xfrm>
            <a:off x="2515311" y="1242688"/>
            <a:ext cx="7161377" cy="245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Child Safeguarding Statement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Counter Bullying Policy 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Acceptable Device Usage 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Data Protection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IE" sz="22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00AD5-7536-41FC-3664-20A56B1FB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576" y="1039889"/>
            <a:ext cx="2078732" cy="1625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1BE6E-4AB6-5D3E-54FE-2066FF1D4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658" y="3718098"/>
            <a:ext cx="21621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8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9A3591-3844-57A8-2B63-10623F2A1172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Debs LC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270A8-613E-9BF5-380C-E03FF5C78564}"/>
              </a:ext>
            </a:extLst>
          </p:cNvPr>
          <p:cNvSpPr txBox="1"/>
          <p:nvPr/>
        </p:nvSpPr>
        <p:spPr>
          <a:xfrm>
            <a:off x="679622" y="887542"/>
            <a:ext cx="11154032" cy="346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Class of 2023 event held on 29</a:t>
            </a:r>
            <a:r>
              <a:rPr lang="en-GB" sz="2200" baseline="30000" dirty="0">
                <a:solidFill>
                  <a:srgbClr val="002060"/>
                </a:solidFill>
                <a:latin typeface="Montserrat" panose="00000500000000000000" pitchFamily="2" charset="0"/>
              </a:rPr>
              <a:t>th</a:t>
            </a: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 September in the Carnegie Hotel in Swords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PA Rep on the Debs Committee attends a number of calls with Debs Ireland re venues and themes 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Acts as liaison between Debs Ireland and the Debs Committee (Students)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Thanks to Grainne Kehoe for being the PA Rep and 1-2 volunteers required to support Grainne</a:t>
            </a:r>
            <a:r>
              <a:rPr lang="en-GB" sz="1800" dirty="0">
                <a:solidFill>
                  <a:srgbClr val="FF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IE" sz="2200" dirty="0">
              <a:solidFill>
                <a:srgbClr val="FF00FF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B14B1-C2D6-6C10-D727-4824E41ED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004" y="4089852"/>
            <a:ext cx="1857634" cy="1790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EABE87-0733-E059-912B-41C1EB904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103" y="3842968"/>
            <a:ext cx="3938273" cy="27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0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D7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49B9-FA98-497F-8F6C-A4E6C259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3E11-19BD-4A93-842C-AADC68A5BFE5}" type="slidenum">
              <a:rPr lang="en-IE" smtClean="0"/>
              <a:t>9</a:t>
            </a:fld>
            <a:endParaRPr lang="en-IE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53568F1-5F54-8441-57C1-21318E7F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0" y="5512469"/>
            <a:ext cx="881879" cy="1014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74F5B-9383-2C5A-14EF-FE0C65A36DC2}"/>
              </a:ext>
            </a:extLst>
          </p:cNvPr>
          <p:cNvSpPr txBox="1">
            <a:spLocks/>
          </p:cNvSpPr>
          <p:nvPr/>
        </p:nvSpPr>
        <p:spPr>
          <a:xfrm>
            <a:off x="2197711" y="332444"/>
            <a:ext cx="6001840" cy="463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400" dirty="0">
                <a:solidFill>
                  <a:srgbClr val="7D7F3F"/>
                </a:solidFill>
                <a:latin typeface="Montserrat ExtraBold" panose="00000900000000000000" pitchFamily="2" charset="0"/>
              </a:rPr>
              <a:t>Uniform Sales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B0545-0EE2-08D6-B44D-7A97169C17F4}"/>
              </a:ext>
            </a:extLst>
          </p:cNvPr>
          <p:cNvSpPr txBox="1"/>
          <p:nvPr/>
        </p:nvSpPr>
        <p:spPr>
          <a:xfrm>
            <a:off x="1810405" y="1178524"/>
            <a:ext cx="8351807" cy="409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June 2023 sale raised €2,761 and September 2023 circa €100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These monies will be donated to Pieta House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Great initiative with the current cost of living challenges and positive environmental impact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2060"/>
                </a:solidFill>
                <a:latin typeface="Montserrat" panose="00000500000000000000" pitchFamily="2" charset="0"/>
              </a:rPr>
              <a:t>Thanks to Marie King for organising this for several years and who is now stepping down and Tina Gao who will now take the lead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E24D8D-553E-0DDD-AB66-09145CD0A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60" y="564248"/>
            <a:ext cx="1447800" cy="1771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CFB94-309C-D190-3D5E-559A9007E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06" y="3671897"/>
            <a:ext cx="1509978" cy="1604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95C4AA-A48A-C420-4E43-4147FB630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711" y="664351"/>
            <a:ext cx="1314450" cy="1609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6C13BC-D8C3-D30D-1F8E-5E188125F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2211" y="3429000"/>
            <a:ext cx="16954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56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4094</TotalTime>
  <Words>2876</Words>
  <Application>Microsoft Office PowerPoint</Application>
  <PresentationFormat>Widescreen</PresentationFormat>
  <Paragraphs>509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Aptos</vt:lpstr>
      <vt:lpstr>Arial</vt:lpstr>
      <vt:lpstr>Calibri</vt:lpstr>
      <vt:lpstr>Calibri Light</vt:lpstr>
      <vt:lpstr>Californian FB</vt:lpstr>
      <vt:lpstr>Montserrat</vt:lpstr>
      <vt:lpstr>Montserrat ExtraBold</vt:lpstr>
      <vt:lpstr>Montserrat Light</vt:lpstr>
      <vt:lpstr>Sabon Next LT</vt:lpstr>
      <vt:lpstr>Symbol</vt:lpstr>
      <vt:lpstr>Office Theme</vt:lpstr>
      <vt:lpstr>CCC Parents Association  Annual General Meeting    12th October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Castleknock CC Parents Association AGM</vt:lpstr>
      <vt:lpstr>Mission Statement</vt:lpstr>
      <vt:lpstr>Partnership</vt:lpstr>
      <vt:lpstr>Communication – Online Updates</vt:lpstr>
      <vt:lpstr>Parent Teacher Meetings</vt:lpstr>
      <vt:lpstr>Forward Planning</vt:lpstr>
      <vt:lpstr>Policy Reviews</vt:lpstr>
      <vt:lpstr>PowerPoint Presentation</vt:lpstr>
      <vt:lpstr>Parents Association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Belong To LGBTQ+ Quality Mark </vt:lpstr>
      <vt:lpstr>Process over 18 months</vt:lpstr>
      <vt:lpstr>1. Recognise</vt:lpstr>
      <vt:lpstr>2. Build &amp; Grow </vt:lpstr>
      <vt:lpstr>3. Achieve </vt:lpstr>
      <vt:lpstr>Whole school approach</vt:lpstr>
      <vt:lpstr>Resources</vt:lpstr>
      <vt:lpstr>supports</vt:lpstr>
      <vt:lpstr>TIMELINE</vt:lpstr>
      <vt:lpstr>In SUMMARY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CCC Parents Association Meeting   December  2020</dc:title>
  <dc:creator>Liam OFlannagain</dc:creator>
  <cp:lastModifiedBy>John Cronin (Castleknock CC)</cp:lastModifiedBy>
  <cp:revision>222</cp:revision>
  <dcterms:created xsi:type="dcterms:W3CDTF">2020-12-01T18:40:26Z</dcterms:created>
  <dcterms:modified xsi:type="dcterms:W3CDTF">2023-10-15T08:45:21Z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b170d26-a298-4fcb-93e8-f72c55c78d0a_Enabled">
    <vt:lpwstr>true</vt:lpwstr>
  </property>
  <property fmtid="{D5CDD505-2E9C-101B-9397-08002B2CF9AE}" pid="3" name="MSIP_Label_bb170d26-a298-4fcb-93e8-f72c55c78d0a_SetDate">
    <vt:lpwstr>2023-10-11T18:39:10Z</vt:lpwstr>
  </property>
  <property fmtid="{D5CDD505-2E9C-101B-9397-08002B2CF9AE}" pid="4" name="MSIP_Label_bb170d26-a298-4fcb-93e8-f72c55c78d0a_Method">
    <vt:lpwstr>Standard</vt:lpwstr>
  </property>
  <property fmtid="{D5CDD505-2E9C-101B-9397-08002B2CF9AE}" pid="5" name="MSIP_Label_bb170d26-a298-4fcb-93e8-f72c55c78d0a_Name">
    <vt:lpwstr>defa4170-0d19-0005-0004-bc88714345d2</vt:lpwstr>
  </property>
  <property fmtid="{D5CDD505-2E9C-101B-9397-08002B2CF9AE}" pid="6" name="MSIP_Label_bb170d26-a298-4fcb-93e8-f72c55c78d0a_SiteId">
    <vt:lpwstr>3ed6c8f5-4c16-44ad-9eed-60f851834a84</vt:lpwstr>
  </property>
  <property fmtid="{D5CDD505-2E9C-101B-9397-08002B2CF9AE}" pid="7" name="MSIP_Label_bb170d26-a298-4fcb-93e8-f72c55c78d0a_ActionId">
    <vt:lpwstr>12b7fe5a-636f-4a78-ba30-beb3fbaac87d</vt:lpwstr>
  </property>
  <property fmtid="{D5CDD505-2E9C-101B-9397-08002B2CF9AE}" pid="8" name="MSIP_Label_bb170d26-a298-4fcb-93e8-f72c55c78d0a_ContentBits">
    <vt:lpwstr>0</vt:lpwstr>
  </property>
</Properties>
</file>